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A3927-6176-475A-9CBB-9686C38DE3F0}" type="doc">
      <dgm:prSet loTypeId="urn:microsoft.com/office/officeart/2005/8/layout/bProcess3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8B9EE11-A345-4749-9FB3-EB87FE8B4C1E}">
      <dgm:prSet custT="1"/>
      <dgm:spPr/>
      <dgm:t>
        <a:bodyPr/>
        <a:lstStyle/>
        <a:p>
          <a:pPr rtl="0"/>
          <a:r>
            <a:rPr lang="en-US" sz="1800" dirty="0" smtClean="0"/>
            <a:t>Economic Forecasts</a:t>
          </a:r>
          <a:endParaRPr lang="en-US" sz="1800" dirty="0"/>
        </a:p>
      </dgm:t>
    </dgm:pt>
    <dgm:pt modelId="{C5ABC691-5DDA-498A-8052-550D210C8690}" type="parTrans" cxnId="{598B176F-57DB-4F76-8F93-DB04F70E507B}">
      <dgm:prSet/>
      <dgm:spPr/>
      <dgm:t>
        <a:bodyPr/>
        <a:lstStyle/>
        <a:p>
          <a:endParaRPr lang="en-US" sz="1800"/>
        </a:p>
      </dgm:t>
    </dgm:pt>
    <dgm:pt modelId="{FFE9DCF1-FE00-480D-8609-1ABABE3EB8EB}" type="sibTrans" cxnId="{598B176F-57DB-4F76-8F93-DB04F70E507B}">
      <dgm:prSet custT="1"/>
      <dgm:spPr/>
      <dgm:t>
        <a:bodyPr/>
        <a:lstStyle/>
        <a:p>
          <a:endParaRPr lang="en-US" sz="1800"/>
        </a:p>
      </dgm:t>
    </dgm:pt>
    <dgm:pt modelId="{6D95F8E0-0044-4033-B83D-F3133A5FA19B}">
      <dgm:prSet custT="1"/>
      <dgm:spPr/>
      <dgm:t>
        <a:bodyPr/>
        <a:lstStyle/>
        <a:p>
          <a:pPr rtl="0"/>
          <a:r>
            <a:rPr lang="en-US" sz="1800" dirty="0" smtClean="0"/>
            <a:t>Land Use Model Forecasts</a:t>
          </a:r>
          <a:endParaRPr lang="en-US" sz="1800" dirty="0"/>
        </a:p>
      </dgm:t>
    </dgm:pt>
    <dgm:pt modelId="{5940D71F-86FD-4DA2-AB67-A45A4BF262DF}" type="parTrans" cxnId="{42ED754C-FEAB-4AF6-98E8-CBBEC1598500}">
      <dgm:prSet/>
      <dgm:spPr/>
      <dgm:t>
        <a:bodyPr/>
        <a:lstStyle/>
        <a:p>
          <a:endParaRPr lang="en-US" sz="1800"/>
        </a:p>
      </dgm:t>
    </dgm:pt>
    <dgm:pt modelId="{930CEC38-8854-46AF-A22A-EFA2392B4416}" type="sibTrans" cxnId="{42ED754C-FEAB-4AF6-98E8-CBBEC1598500}">
      <dgm:prSet custT="1"/>
      <dgm:spPr/>
      <dgm:t>
        <a:bodyPr/>
        <a:lstStyle/>
        <a:p>
          <a:endParaRPr lang="en-US" sz="1800"/>
        </a:p>
      </dgm:t>
    </dgm:pt>
    <dgm:pt modelId="{B7CF5112-D741-4B39-9889-DB28001464EE}">
      <dgm:prSet custT="1"/>
      <dgm:spPr/>
      <dgm:t>
        <a:bodyPr/>
        <a:lstStyle/>
        <a:p>
          <a:pPr rtl="0"/>
          <a:r>
            <a:rPr lang="en-US" sz="1800" dirty="0" smtClean="0"/>
            <a:t>Highway and Traffic Networks</a:t>
          </a:r>
          <a:endParaRPr lang="en-US" sz="1800" dirty="0"/>
        </a:p>
      </dgm:t>
    </dgm:pt>
    <dgm:pt modelId="{176C01D7-88C6-4320-A676-DAF7860A5D6B}" type="parTrans" cxnId="{9B6BCE69-8E89-4A68-9A69-26B885B5F7A5}">
      <dgm:prSet/>
      <dgm:spPr/>
      <dgm:t>
        <a:bodyPr/>
        <a:lstStyle/>
        <a:p>
          <a:endParaRPr lang="en-US" sz="1800"/>
        </a:p>
      </dgm:t>
    </dgm:pt>
    <dgm:pt modelId="{ED4F5A62-5CC1-4362-80AB-21B5AFFE8108}" type="sibTrans" cxnId="{9B6BCE69-8E89-4A68-9A69-26B885B5F7A5}">
      <dgm:prSet custT="1"/>
      <dgm:spPr/>
      <dgm:t>
        <a:bodyPr/>
        <a:lstStyle/>
        <a:p>
          <a:endParaRPr lang="en-US" sz="1800"/>
        </a:p>
      </dgm:t>
    </dgm:pt>
    <dgm:pt modelId="{695FC933-68B2-4325-B4B9-8A2DBB38230F}">
      <dgm:prSet custT="1"/>
      <dgm:spPr/>
      <dgm:t>
        <a:bodyPr/>
        <a:lstStyle/>
        <a:p>
          <a:r>
            <a:rPr lang="en-US" sz="1800" dirty="0" smtClean="0"/>
            <a:t>Number of Households and Jobs</a:t>
          </a:r>
        </a:p>
      </dgm:t>
    </dgm:pt>
    <dgm:pt modelId="{31BD0C54-9B3F-4D87-B9AF-E84E165F848A}" type="parTrans" cxnId="{58236CB1-5D27-4ED8-B72A-284909C49256}">
      <dgm:prSet/>
      <dgm:spPr/>
      <dgm:t>
        <a:bodyPr/>
        <a:lstStyle/>
        <a:p>
          <a:endParaRPr lang="en-US" sz="1800"/>
        </a:p>
      </dgm:t>
    </dgm:pt>
    <dgm:pt modelId="{BBFFD1EA-6C91-48DF-A6AF-5AB4E9611EA4}" type="sibTrans" cxnId="{58236CB1-5D27-4ED8-B72A-284909C49256}">
      <dgm:prSet/>
      <dgm:spPr/>
      <dgm:t>
        <a:bodyPr/>
        <a:lstStyle/>
        <a:p>
          <a:endParaRPr lang="en-US" sz="1800"/>
        </a:p>
      </dgm:t>
    </dgm:pt>
    <dgm:pt modelId="{E8D5D211-D707-438D-BD28-B3B57C36B3E5}">
      <dgm:prSet custT="1"/>
      <dgm:spPr/>
      <dgm:t>
        <a:bodyPr/>
        <a:lstStyle/>
        <a:p>
          <a:r>
            <a:rPr lang="en-US" sz="1800" dirty="0" smtClean="0"/>
            <a:t>Households and Employment By Zone</a:t>
          </a:r>
          <a:endParaRPr lang="en-US" sz="1800" dirty="0"/>
        </a:p>
      </dgm:t>
    </dgm:pt>
    <dgm:pt modelId="{2CDA89AE-AA53-4F31-BE5D-757E6185E4C7}" type="parTrans" cxnId="{03C1FFFA-EC51-48F2-AB34-38AEB2A4A6AF}">
      <dgm:prSet/>
      <dgm:spPr/>
      <dgm:t>
        <a:bodyPr/>
        <a:lstStyle/>
        <a:p>
          <a:endParaRPr lang="en-US" sz="1800"/>
        </a:p>
      </dgm:t>
    </dgm:pt>
    <dgm:pt modelId="{D5D5EAA1-DE11-44E9-9069-7813B64C0EF9}" type="sibTrans" cxnId="{03C1FFFA-EC51-48F2-AB34-38AEB2A4A6AF}">
      <dgm:prSet/>
      <dgm:spPr/>
      <dgm:t>
        <a:bodyPr/>
        <a:lstStyle/>
        <a:p>
          <a:endParaRPr lang="en-US" sz="1800"/>
        </a:p>
      </dgm:t>
    </dgm:pt>
    <dgm:pt modelId="{8E6780AA-22C9-4BBD-AECA-35FA77EC4A58}">
      <dgm:prSet custT="1"/>
      <dgm:spPr/>
      <dgm:t>
        <a:bodyPr/>
        <a:lstStyle/>
        <a:p>
          <a:r>
            <a:rPr lang="en-US" sz="1800" dirty="0" smtClean="0"/>
            <a:t>Population Synthesizer</a:t>
          </a:r>
          <a:endParaRPr lang="en-US" sz="1800" dirty="0"/>
        </a:p>
      </dgm:t>
    </dgm:pt>
    <dgm:pt modelId="{0170DD01-B410-4D2D-BED0-73A6EDCF232E}" type="parTrans" cxnId="{AD53BBD9-AE73-4665-94B3-9746EBE127AB}">
      <dgm:prSet/>
      <dgm:spPr/>
      <dgm:t>
        <a:bodyPr/>
        <a:lstStyle/>
        <a:p>
          <a:endParaRPr lang="en-US" sz="1800"/>
        </a:p>
      </dgm:t>
    </dgm:pt>
    <dgm:pt modelId="{CD6C3F93-0D43-4B87-AA2C-E02B3A5F625C}" type="sibTrans" cxnId="{AD53BBD9-AE73-4665-94B3-9746EBE127AB}">
      <dgm:prSet custT="1"/>
      <dgm:spPr/>
      <dgm:t>
        <a:bodyPr/>
        <a:lstStyle/>
        <a:p>
          <a:endParaRPr lang="en-US" sz="1800"/>
        </a:p>
      </dgm:t>
    </dgm:pt>
    <dgm:pt modelId="{6A669DFE-2C98-456C-93D1-59300766B669}">
      <dgm:prSet custT="1"/>
      <dgm:spPr/>
      <dgm:t>
        <a:bodyPr/>
        <a:lstStyle/>
        <a:p>
          <a:r>
            <a:rPr lang="en-US" sz="1800" dirty="0" smtClean="0"/>
            <a:t>Individual Persons and Households</a:t>
          </a:r>
          <a:endParaRPr lang="en-US" sz="1800" dirty="0"/>
        </a:p>
      </dgm:t>
    </dgm:pt>
    <dgm:pt modelId="{2DF76E3B-0F15-4DF7-AE3E-DCCD1BE1300F}" type="parTrans" cxnId="{8E84B75C-12A3-4E76-962F-6E0BA06E82A9}">
      <dgm:prSet/>
      <dgm:spPr/>
      <dgm:t>
        <a:bodyPr/>
        <a:lstStyle/>
        <a:p>
          <a:endParaRPr lang="en-US" sz="1800"/>
        </a:p>
      </dgm:t>
    </dgm:pt>
    <dgm:pt modelId="{E7440DDA-43B3-4606-8268-64782DC4A48B}" type="sibTrans" cxnId="{8E84B75C-12A3-4E76-962F-6E0BA06E82A9}">
      <dgm:prSet/>
      <dgm:spPr/>
      <dgm:t>
        <a:bodyPr/>
        <a:lstStyle/>
        <a:p>
          <a:endParaRPr lang="en-US" sz="1800"/>
        </a:p>
      </dgm:t>
    </dgm:pt>
    <dgm:pt modelId="{B5431CDA-CC50-4FD0-8383-5A97ACCD2A31}">
      <dgm:prSet custT="1"/>
      <dgm:spPr/>
      <dgm:t>
        <a:bodyPr/>
        <a:lstStyle/>
        <a:p>
          <a:pPr rtl="0"/>
          <a:r>
            <a:rPr lang="en-US" sz="1800" dirty="0" smtClean="0"/>
            <a:t>Existing and New Roads and Transit Routes</a:t>
          </a:r>
          <a:endParaRPr lang="en-US" sz="1800" dirty="0"/>
        </a:p>
      </dgm:t>
    </dgm:pt>
    <dgm:pt modelId="{F7AE363C-88B0-4097-90CE-F0761610C911}" type="parTrans" cxnId="{E2429DB7-471C-41FB-A67D-67EF12CCAC95}">
      <dgm:prSet/>
      <dgm:spPr/>
      <dgm:t>
        <a:bodyPr/>
        <a:lstStyle/>
        <a:p>
          <a:endParaRPr lang="en-US" sz="1800"/>
        </a:p>
      </dgm:t>
    </dgm:pt>
    <dgm:pt modelId="{B2EB386E-7954-4169-93BB-BE1D71A010A0}" type="sibTrans" cxnId="{E2429DB7-471C-41FB-A67D-67EF12CCAC95}">
      <dgm:prSet/>
      <dgm:spPr/>
      <dgm:t>
        <a:bodyPr/>
        <a:lstStyle/>
        <a:p>
          <a:endParaRPr lang="en-US" sz="1800"/>
        </a:p>
      </dgm:t>
    </dgm:pt>
    <dgm:pt modelId="{07AFA41B-3555-4E61-8E7F-44B2E3687679}">
      <dgm:prSet custT="1"/>
      <dgm:spPr/>
      <dgm:t>
        <a:bodyPr/>
        <a:lstStyle/>
        <a:p>
          <a:pPr rtl="0"/>
          <a:r>
            <a:rPr lang="en-US" sz="1800" dirty="0" smtClean="0"/>
            <a:t>Travel Model Forecasts</a:t>
          </a:r>
        </a:p>
      </dgm:t>
    </dgm:pt>
    <dgm:pt modelId="{37772EE8-4500-4BA5-A5AC-04F3E3DEBED6}" type="parTrans" cxnId="{90E70846-EA14-484D-B186-0200CC8B6015}">
      <dgm:prSet/>
      <dgm:spPr/>
      <dgm:t>
        <a:bodyPr/>
        <a:lstStyle/>
        <a:p>
          <a:endParaRPr lang="en-US" sz="1800"/>
        </a:p>
      </dgm:t>
    </dgm:pt>
    <dgm:pt modelId="{FE46FEB1-B5E5-419A-A5B7-82059AD52235}" type="sibTrans" cxnId="{90E70846-EA14-484D-B186-0200CC8B6015}">
      <dgm:prSet/>
      <dgm:spPr/>
      <dgm:t>
        <a:bodyPr/>
        <a:lstStyle/>
        <a:p>
          <a:endParaRPr lang="en-US" sz="1800"/>
        </a:p>
      </dgm:t>
    </dgm:pt>
    <dgm:pt modelId="{9A0DC826-B748-4D67-A204-D4D7E9C5FBAF}">
      <dgm:prSet custT="1"/>
      <dgm:spPr/>
      <dgm:t>
        <a:bodyPr/>
        <a:lstStyle/>
        <a:p>
          <a:pPr rtl="0"/>
          <a:r>
            <a:rPr lang="en-US" sz="1800" dirty="0" smtClean="0"/>
            <a:t>Roadway Flows and Transit </a:t>
          </a:r>
          <a:r>
            <a:rPr lang="en-US" sz="1800" dirty="0" err="1" smtClean="0"/>
            <a:t>Boardings</a:t>
          </a:r>
          <a:r>
            <a:rPr lang="en-US" sz="1800" dirty="0" smtClean="0"/>
            <a:t> by Time of Day</a:t>
          </a:r>
        </a:p>
      </dgm:t>
    </dgm:pt>
    <dgm:pt modelId="{18F3631A-B994-4E97-AA76-BA7F59770D3B}" type="parTrans" cxnId="{3E8275BC-2237-45E2-9B69-2BD125A2F33E}">
      <dgm:prSet/>
      <dgm:spPr/>
      <dgm:t>
        <a:bodyPr/>
        <a:lstStyle/>
        <a:p>
          <a:endParaRPr lang="en-US" sz="1800"/>
        </a:p>
      </dgm:t>
    </dgm:pt>
    <dgm:pt modelId="{8901F08E-3D76-4A95-A9AB-2A31CC6B6E2B}" type="sibTrans" cxnId="{3E8275BC-2237-45E2-9B69-2BD125A2F33E}">
      <dgm:prSet/>
      <dgm:spPr/>
      <dgm:t>
        <a:bodyPr/>
        <a:lstStyle/>
        <a:p>
          <a:endParaRPr lang="en-US" sz="1800"/>
        </a:p>
      </dgm:t>
    </dgm:pt>
    <dgm:pt modelId="{63DF7F0C-2BA4-44F8-9EC6-98BF84ADE594}" type="pres">
      <dgm:prSet presAssocID="{A4BA3927-6176-475A-9CBB-9686C38DE3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17785B-D72A-4BF4-9191-358087448A95}" type="pres">
      <dgm:prSet presAssocID="{D8B9EE11-A345-4749-9FB3-EB87FE8B4C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5C3C3-C4D6-4677-9086-68CAF6F6D583}" type="pres">
      <dgm:prSet presAssocID="{FFE9DCF1-FE00-480D-8609-1ABABE3EB8EB}" presName="sibTrans" presStyleLbl="sibTrans1D1" presStyleIdx="0" presStyleCnt="4"/>
      <dgm:spPr/>
      <dgm:t>
        <a:bodyPr/>
        <a:lstStyle/>
        <a:p>
          <a:endParaRPr lang="en-US"/>
        </a:p>
      </dgm:t>
    </dgm:pt>
    <dgm:pt modelId="{05333680-95EE-49B3-9924-1B9E395D6FA5}" type="pres">
      <dgm:prSet presAssocID="{FFE9DCF1-FE00-480D-8609-1ABABE3EB8EB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737C911D-E455-49B0-BDD7-763D26677E84}" type="pres">
      <dgm:prSet presAssocID="{6D95F8E0-0044-4033-B83D-F3133A5FA19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154CD-A16C-470F-90F4-D536F9AF0AD3}" type="pres">
      <dgm:prSet presAssocID="{930CEC38-8854-46AF-A22A-EFA2392B441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0976667B-862A-4A82-B2B1-4846D0FCEBDC}" type="pres">
      <dgm:prSet presAssocID="{930CEC38-8854-46AF-A22A-EFA2392B4416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E7B62170-FD6C-4A5E-9954-248B11000982}" type="pres">
      <dgm:prSet presAssocID="{8E6780AA-22C9-4BBD-AECA-35FA77EC4A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724EB-78E7-4849-A91D-3C84AFFA5856}" type="pres">
      <dgm:prSet presAssocID="{CD6C3F93-0D43-4B87-AA2C-E02B3A5F625C}" presName="sibTrans" presStyleLbl="sibTrans1D1" presStyleIdx="2" presStyleCnt="4"/>
      <dgm:spPr/>
      <dgm:t>
        <a:bodyPr/>
        <a:lstStyle/>
        <a:p>
          <a:endParaRPr lang="en-US"/>
        </a:p>
      </dgm:t>
    </dgm:pt>
    <dgm:pt modelId="{7A6F3FD8-726A-4B5D-BDBC-62B8C4159E8D}" type="pres">
      <dgm:prSet presAssocID="{CD6C3F93-0D43-4B87-AA2C-E02B3A5F625C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713A714D-6099-4D24-B256-C0C336A1E3FE}" type="pres">
      <dgm:prSet presAssocID="{B7CF5112-D741-4B39-9889-DB28001464EE}" presName="node" presStyleLbl="node1" presStyleIdx="3" presStyleCnt="5" custLinFactX="100000" custLinFactNeighborX="139017" custLinFactNeighborY="13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731EC-4555-41C5-9B84-F6369182CCE9}" type="pres">
      <dgm:prSet presAssocID="{ED4F5A62-5CC1-4362-80AB-21B5AFFE8108}" presName="sibTrans" presStyleLbl="sibTrans1D1" presStyleIdx="3" presStyleCnt="4"/>
      <dgm:spPr/>
      <dgm:t>
        <a:bodyPr/>
        <a:lstStyle/>
        <a:p>
          <a:endParaRPr lang="en-US"/>
        </a:p>
      </dgm:t>
    </dgm:pt>
    <dgm:pt modelId="{5CA8C3BC-9EE6-43E7-846F-732E6AA58627}" type="pres">
      <dgm:prSet presAssocID="{ED4F5A62-5CC1-4362-80AB-21B5AFFE8108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27D1D910-9F6A-4FAB-ACE8-F4F7C6A0687C}" type="pres">
      <dgm:prSet presAssocID="{07AFA41B-3555-4E61-8E7F-44B2E3687679}" presName="node" presStyleLbl="node1" presStyleIdx="4" presStyleCnt="5" custLinFactNeighborX="-39391" custLinFactNeighborY="11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94B20A-7748-4B75-9309-A1DB5BD18D99}" type="presOf" srcId="{CD6C3F93-0D43-4B87-AA2C-E02B3A5F625C}" destId="{76C724EB-78E7-4849-A91D-3C84AFFA5856}" srcOrd="0" destOrd="0" presId="urn:microsoft.com/office/officeart/2005/8/layout/bProcess3"/>
    <dgm:cxn modelId="{C0B63F70-A58C-4D37-81D5-036E2E102769}" type="presOf" srcId="{930CEC38-8854-46AF-A22A-EFA2392B4416}" destId="{234154CD-A16C-470F-90F4-D536F9AF0AD3}" srcOrd="0" destOrd="0" presId="urn:microsoft.com/office/officeart/2005/8/layout/bProcess3"/>
    <dgm:cxn modelId="{8C075269-7C86-444A-BEAD-C784AA0F23F4}" type="presOf" srcId="{D8B9EE11-A345-4749-9FB3-EB87FE8B4C1E}" destId="{4B17785B-D72A-4BF4-9191-358087448A95}" srcOrd="0" destOrd="0" presId="urn:microsoft.com/office/officeart/2005/8/layout/bProcess3"/>
    <dgm:cxn modelId="{58236CB1-5D27-4ED8-B72A-284909C49256}" srcId="{D8B9EE11-A345-4749-9FB3-EB87FE8B4C1E}" destId="{695FC933-68B2-4325-B4B9-8A2DBB38230F}" srcOrd="0" destOrd="0" parTransId="{31BD0C54-9B3F-4D87-B9AF-E84E165F848A}" sibTransId="{BBFFD1EA-6C91-48DF-A6AF-5AB4E9611EA4}"/>
    <dgm:cxn modelId="{19A8E102-4FF9-4116-BAFF-7EB5FECDCE46}" type="presOf" srcId="{A4BA3927-6176-475A-9CBB-9686C38DE3F0}" destId="{63DF7F0C-2BA4-44F8-9EC6-98BF84ADE594}" srcOrd="0" destOrd="0" presId="urn:microsoft.com/office/officeart/2005/8/layout/bProcess3"/>
    <dgm:cxn modelId="{8826D525-62E2-40D0-9459-4992A456F0DB}" type="presOf" srcId="{6D95F8E0-0044-4033-B83D-F3133A5FA19B}" destId="{737C911D-E455-49B0-BDD7-763D26677E84}" srcOrd="0" destOrd="0" presId="urn:microsoft.com/office/officeart/2005/8/layout/bProcess3"/>
    <dgm:cxn modelId="{CA2777D6-49F5-4EA1-AFBD-F80A21549C8E}" type="presOf" srcId="{FFE9DCF1-FE00-480D-8609-1ABABE3EB8EB}" destId="{F885C3C3-C4D6-4677-9086-68CAF6F6D583}" srcOrd="0" destOrd="0" presId="urn:microsoft.com/office/officeart/2005/8/layout/bProcess3"/>
    <dgm:cxn modelId="{589B6539-1C17-47AF-9418-0EC08EB8DC74}" type="presOf" srcId="{B7CF5112-D741-4B39-9889-DB28001464EE}" destId="{713A714D-6099-4D24-B256-C0C336A1E3FE}" srcOrd="0" destOrd="0" presId="urn:microsoft.com/office/officeart/2005/8/layout/bProcess3"/>
    <dgm:cxn modelId="{BA46E4B9-CEAD-4F21-BA6F-ACEF54BC55D4}" type="presOf" srcId="{8E6780AA-22C9-4BBD-AECA-35FA77EC4A58}" destId="{E7B62170-FD6C-4A5E-9954-248B11000982}" srcOrd="0" destOrd="0" presId="urn:microsoft.com/office/officeart/2005/8/layout/bProcess3"/>
    <dgm:cxn modelId="{C19078AD-8AED-44FB-8E72-C921A804DB17}" type="presOf" srcId="{FFE9DCF1-FE00-480D-8609-1ABABE3EB8EB}" destId="{05333680-95EE-49B3-9924-1B9E395D6FA5}" srcOrd="1" destOrd="0" presId="urn:microsoft.com/office/officeart/2005/8/layout/bProcess3"/>
    <dgm:cxn modelId="{33B0E511-6D88-4431-AA76-08FFD6FB238D}" type="presOf" srcId="{ED4F5A62-5CC1-4362-80AB-21B5AFFE8108}" destId="{CB8731EC-4555-41C5-9B84-F6369182CCE9}" srcOrd="0" destOrd="0" presId="urn:microsoft.com/office/officeart/2005/8/layout/bProcess3"/>
    <dgm:cxn modelId="{AD53BBD9-AE73-4665-94B3-9746EBE127AB}" srcId="{A4BA3927-6176-475A-9CBB-9686C38DE3F0}" destId="{8E6780AA-22C9-4BBD-AECA-35FA77EC4A58}" srcOrd="2" destOrd="0" parTransId="{0170DD01-B410-4D2D-BED0-73A6EDCF232E}" sibTransId="{CD6C3F93-0D43-4B87-AA2C-E02B3A5F625C}"/>
    <dgm:cxn modelId="{AEAEB120-6253-4349-8B2B-7D63A9732412}" type="presOf" srcId="{ED4F5A62-5CC1-4362-80AB-21B5AFFE8108}" destId="{5CA8C3BC-9EE6-43E7-846F-732E6AA58627}" srcOrd="1" destOrd="0" presId="urn:microsoft.com/office/officeart/2005/8/layout/bProcess3"/>
    <dgm:cxn modelId="{90E70846-EA14-484D-B186-0200CC8B6015}" srcId="{A4BA3927-6176-475A-9CBB-9686C38DE3F0}" destId="{07AFA41B-3555-4E61-8E7F-44B2E3687679}" srcOrd="4" destOrd="0" parTransId="{37772EE8-4500-4BA5-A5AC-04F3E3DEBED6}" sibTransId="{FE46FEB1-B5E5-419A-A5B7-82059AD52235}"/>
    <dgm:cxn modelId="{21D70598-8180-4A94-B388-ED7266AC1D78}" type="presOf" srcId="{6A669DFE-2C98-456C-93D1-59300766B669}" destId="{E7B62170-FD6C-4A5E-9954-248B11000982}" srcOrd="0" destOrd="1" presId="urn:microsoft.com/office/officeart/2005/8/layout/bProcess3"/>
    <dgm:cxn modelId="{C9D638D0-7CEF-464B-9A53-228650EBDCFD}" type="presOf" srcId="{CD6C3F93-0D43-4B87-AA2C-E02B3A5F625C}" destId="{7A6F3FD8-726A-4B5D-BDBC-62B8C4159E8D}" srcOrd="1" destOrd="0" presId="urn:microsoft.com/office/officeart/2005/8/layout/bProcess3"/>
    <dgm:cxn modelId="{5A06C8DE-A367-43E7-A94A-AA61EA0BF171}" type="presOf" srcId="{930CEC38-8854-46AF-A22A-EFA2392B4416}" destId="{0976667B-862A-4A82-B2B1-4846D0FCEBDC}" srcOrd="1" destOrd="0" presId="urn:microsoft.com/office/officeart/2005/8/layout/bProcess3"/>
    <dgm:cxn modelId="{DE8D5B46-297E-4986-A3B8-E28303CEE693}" type="presOf" srcId="{B5431CDA-CC50-4FD0-8383-5A97ACCD2A31}" destId="{713A714D-6099-4D24-B256-C0C336A1E3FE}" srcOrd="0" destOrd="1" presId="urn:microsoft.com/office/officeart/2005/8/layout/bProcess3"/>
    <dgm:cxn modelId="{9DEB1496-E937-4715-9FA4-93C23CC1E0FF}" type="presOf" srcId="{695FC933-68B2-4325-B4B9-8A2DBB38230F}" destId="{4B17785B-D72A-4BF4-9191-358087448A95}" srcOrd="0" destOrd="1" presId="urn:microsoft.com/office/officeart/2005/8/layout/bProcess3"/>
    <dgm:cxn modelId="{8E84B75C-12A3-4E76-962F-6E0BA06E82A9}" srcId="{8E6780AA-22C9-4BBD-AECA-35FA77EC4A58}" destId="{6A669DFE-2C98-456C-93D1-59300766B669}" srcOrd="0" destOrd="0" parTransId="{2DF76E3B-0F15-4DF7-AE3E-DCCD1BE1300F}" sibTransId="{E7440DDA-43B3-4606-8268-64782DC4A48B}"/>
    <dgm:cxn modelId="{5A48BF96-FF7E-4850-A4B3-91A502E4D69F}" type="presOf" srcId="{9A0DC826-B748-4D67-A204-D4D7E9C5FBAF}" destId="{27D1D910-9F6A-4FAB-ACE8-F4F7C6A0687C}" srcOrd="0" destOrd="1" presId="urn:microsoft.com/office/officeart/2005/8/layout/bProcess3"/>
    <dgm:cxn modelId="{598B176F-57DB-4F76-8F93-DB04F70E507B}" srcId="{A4BA3927-6176-475A-9CBB-9686C38DE3F0}" destId="{D8B9EE11-A345-4749-9FB3-EB87FE8B4C1E}" srcOrd="0" destOrd="0" parTransId="{C5ABC691-5DDA-498A-8052-550D210C8690}" sibTransId="{FFE9DCF1-FE00-480D-8609-1ABABE3EB8EB}"/>
    <dgm:cxn modelId="{E2429DB7-471C-41FB-A67D-67EF12CCAC95}" srcId="{B7CF5112-D741-4B39-9889-DB28001464EE}" destId="{B5431CDA-CC50-4FD0-8383-5A97ACCD2A31}" srcOrd="0" destOrd="0" parTransId="{F7AE363C-88B0-4097-90CE-F0761610C911}" sibTransId="{B2EB386E-7954-4169-93BB-BE1D71A010A0}"/>
    <dgm:cxn modelId="{3FD3566B-1A5E-420E-B11F-36C17DD5A924}" type="presOf" srcId="{E8D5D211-D707-438D-BD28-B3B57C36B3E5}" destId="{737C911D-E455-49B0-BDD7-763D26677E84}" srcOrd="0" destOrd="1" presId="urn:microsoft.com/office/officeart/2005/8/layout/bProcess3"/>
    <dgm:cxn modelId="{42ED754C-FEAB-4AF6-98E8-CBBEC1598500}" srcId="{A4BA3927-6176-475A-9CBB-9686C38DE3F0}" destId="{6D95F8E0-0044-4033-B83D-F3133A5FA19B}" srcOrd="1" destOrd="0" parTransId="{5940D71F-86FD-4DA2-AB67-A45A4BF262DF}" sibTransId="{930CEC38-8854-46AF-A22A-EFA2392B4416}"/>
    <dgm:cxn modelId="{03C1FFFA-EC51-48F2-AB34-38AEB2A4A6AF}" srcId="{6D95F8E0-0044-4033-B83D-F3133A5FA19B}" destId="{E8D5D211-D707-438D-BD28-B3B57C36B3E5}" srcOrd="0" destOrd="0" parTransId="{2CDA89AE-AA53-4F31-BE5D-757E6185E4C7}" sibTransId="{D5D5EAA1-DE11-44E9-9069-7813B64C0EF9}"/>
    <dgm:cxn modelId="{EF0DFD12-C3B3-4012-81B7-70F728A681EE}" type="presOf" srcId="{07AFA41B-3555-4E61-8E7F-44B2E3687679}" destId="{27D1D910-9F6A-4FAB-ACE8-F4F7C6A0687C}" srcOrd="0" destOrd="0" presId="urn:microsoft.com/office/officeart/2005/8/layout/bProcess3"/>
    <dgm:cxn modelId="{3E8275BC-2237-45E2-9B69-2BD125A2F33E}" srcId="{07AFA41B-3555-4E61-8E7F-44B2E3687679}" destId="{9A0DC826-B748-4D67-A204-D4D7E9C5FBAF}" srcOrd="0" destOrd="0" parTransId="{18F3631A-B994-4E97-AA76-BA7F59770D3B}" sibTransId="{8901F08E-3D76-4A95-A9AB-2A31CC6B6E2B}"/>
    <dgm:cxn modelId="{9B6BCE69-8E89-4A68-9A69-26B885B5F7A5}" srcId="{A4BA3927-6176-475A-9CBB-9686C38DE3F0}" destId="{B7CF5112-D741-4B39-9889-DB28001464EE}" srcOrd="3" destOrd="0" parTransId="{176C01D7-88C6-4320-A676-DAF7860A5D6B}" sibTransId="{ED4F5A62-5CC1-4362-80AB-21B5AFFE8108}"/>
    <dgm:cxn modelId="{80721B78-B853-4071-9C5E-8BAE6803A5C7}" type="presParOf" srcId="{63DF7F0C-2BA4-44F8-9EC6-98BF84ADE594}" destId="{4B17785B-D72A-4BF4-9191-358087448A95}" srcOrd="0" destOrd="0" presId="urn:microsoft.com/office/officeart/2005/8/layout/bProcess3"/>
    <dgm:cxn modelId="{B3F3DFAE-9296-4D6E-83D1-B26478E1B22A}" type="presParOf" srcId="{63DF7F0C-2BA4-44F8-9EC6-98BF84ADE594}" destId="{F885C3C3-C4D6-4677-9086-68CAF6F6D583}" srcOrd="1" destOrd="0" presId="urn:microsoft.com/office/officeart/2005/8/layout/bProcess3"/>
    <dgm:cxn modelId="{03D6248D-B6AF-4437-A81D-EF2BDBC61BF7}" type="presParOf" srcId="{F885C3C3-C4D6-4677-9086-68CAF6F6D583}" destId="{05333680-95EE-49B3-9924-1B9E395D6FA5}" srcOrd="0" destOrd="0" presId="urn:microsoft.com/office/officeart/2005/8/layout/bProcess3"/>
    <dgm:cxn modelId="{6ED7E10A-295A-44EA-BDD1-45F405907281}" type="presParOf" srcId="{63DF7F0C-2BA4-44F8-9EC6-98BF84ADE594}" destId="{737C911D-E455-49B0-BDD7-763D26677E84}" srcOrd="2" destOrd="0" presId="urn:microsoft.com/office/officeart/2005/8/layout/bProcess3"/>
    <dgm:cxn modelId="{DBAE7967-53E5-4AB5-A176-7D9056DBB184}" type="presParOf" srcId="{63DF7F0C-2BA4-44F8-9EC6-98BF84ADE594}" destId="{234154CD-A16C-470F-90F4-D536F9AF0AD3}" srcOrd="3" destOrd="0" presId="urn:microsoft.com/office/officeart/2005/8/layout/bProcess3"/>
    <dgm:cxn modelId="{1CF78D6A-3362-4222-B9D9-72CB66B301F4}" type="presParOf" srcId="{234154CD-A16C-470F-90F4-D536F9AF0AD3}" destId="{0976667B-862A-4A82-B2B1-4846D0FCEBDC}" srcOrd="0" destOrd="0" presId="urn:microsoft.com/office/officeart/2005/8/layout/bProcess3"/>
    <dgm:cxn modelId="{5655867C-D145-4D2A-85EA-608A6011EBE1}" type="presParOf" srcId="{63DF7F0C-2BA4-44F8-9EC6-98BF84ADE594}" destId="{E7B62170-FD6C-4A5E-9954-248B11000982}" srcOrd="4" destOrd="0" presId="urn:microsoft.com/office/officeart/2005/8/layout/bProcess3"/>
    <dgm:cxn modelId="{EA99E753-E9A4-4BFA-95D8-B3F06A46653B}" type="presParOf" srcId="{63DF7F0C-2BA4-44F8-9EC6-98BF84ADE594}" destId="{76C724EB-78E7-4849-A91D-3C84AFFA5856}" srcOrd="5" destOrd="0" presId="urn:microsoft.com/office/officeart/2005/8/layout/bProcess3"/>
    <dgm:cxn modelId="{7C04A348-E14D-41F5-A881-73743B71727A}" type="presParOf" srcId="{76C724EB-78E7-4849-A91D-3C84AFFA5856}" destId="{7A6F3FD8-726A-4B5D-BDBC-62B8C4159E8D}" srcOrd="0" destOrd="0" presId="urn:microsoft.com/office/officeart/2005/8/layout/bProcess3"/>
    <dgm:cxn modelId="{835334A0-566A-4DA4-B741-A08B12C63AB9}" type="presParOf" srcId="{63DF7F0C-2BA4-44F8-9EC6-98BF84ADE594}" destId="{713A714D-6099-4D24-B256-C0C336A1E3FE}" srcOrd="6" destOrd="0" presId="urn:microsoft.com/office/officeart/2005/8/layout/bProcess3"/>
    <dgm:cxn modelId="{4DD7283F-2A23-48E5-9709-C39D11FEE471}" type="presParOf" srcId="{63DF7F0C-2BA4-44F8-9EC6-98BF84ADE594}" destId="{CB8731EC-4555-41C5-9B84-F6369182CCE9}" srcOrd="7" destOrd="0" presId="urn:microsoft.com/office/officeart/2005/8/layout/bProcess3"/>
    <dgm:cxn modelId="{94B4E20F-AB6B-49E2-867B-F2395AC50ADC}" type="presParOf" srcId="{CB8731EC-4555-41C5-9B84-F6369182CCE9}" destId="{5CA8C3BC-9EE6-43E7-846F-732E6AA58627}" srcOrd="0" destOrd="0" presId="urn:microsoft.com/office/officeart/2005/8/layout/bProcess3"/>
    <dgm:cxn modelId="{4065FD52-85FF-4E53-B8A8-641967C1C54A}" type="presParOf" srcId="{63DF7F0C-2BA4-44F8-9EC6-98BF84ADE594}" destId="{27D1D910-9F6A-4FAB-ACE8-F4F7C6A0687C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5C3C3-C4D6-4677-9086-68CAF6F6D583}">
      <dsp:nvSpPr>
        <dsp:cNvPr id="0" name=""/>
        <dsp:cNvSpPr/>
      </dsp:nvSpPr>
      <dsp:spPr>
        <a:xfrm>
          <a:off x="2460480" y="1222859"/>
          <a:ext cx="5332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3271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713019" y="1265757"/>
        <a:ext cx="28193" cy="5644"/>
      </dsp:txXfrm>
    </dsp:sp>
    <dsp:sp modelId="{4B17785B-D72A-4BF4-9191-358087448A95}">
      <dsp:nvSpPr>
        <dsp:cNvPr id="0" name=""/>
        <dsp:cNvSpPr/>
      </dsp:nvSpPr>
      <dsp:spPr>
        <a:xfrm>
          <a:off x="10665" y="533094"/>
          <a:ext cx="2451615" cy="147096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Economic Forecasts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Number of Households and Jobs</a:t>
          </a:r>
        </a:p>
      </dsp:txBody>
      <dsp:txXfrm>
        <a:off x="10665" y="533094"/>
        <a:ext cx="2451615" cy="1470969"/>
      </dsp:txXfrm>
    </dsp:sp>
    <dsp:sp modelId="{234154CD-A16C-470F-90F4-D536F9AF0AD3}">
      <dsp:nvSpPr>
        <dsp:cNvPr id="0" name=""/>
        <dsp:cNvSpPr/>
      </dsp:nvSpPr>
      <dsp:spPr>
        <a:xfrm>
          <a:off x="5475967" y="1222859"/>
          <a:ext cx="5332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3271" y="45720"/>
              </a:lnTo>
            </a:path>
          </a:pathLst>
        </a:custGeom>
        <a:noFill/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728506" y="1265757"/>
        <a:ext cx="28193" cy="5644"/>
      </dsp:txXfrm>
    </dsp:sp>
    <dsp:sp modelId="{737C911D-E455-49B0-BDD7-763D26677E84}">
      <dsp:nvSpPr>
        <dsp:cNvPr id="0" name=""/>
        <dsp:cNvSpPr/>
      </dsp:nvSpPr>
      <dsp:spPr>
        <a:xfrm>
          <a:off x="3026152" y="533094"/>
          <a:ext cx="2451615" cy="1470969"/>
        </a:xfrm>
        <a:prstGeom prst="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Land Use Model Forecasts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Households and Employment By Zone</a:t>
          </a:r>
          <a:endParaRPr lang="en-US" sz="1800" kern="1200" dirty="0"/>
        </a:p>
      </dsp:txBody>
      <dsp:txXfrm>
        <a:off x="3026152" y="533094"/>
        <a:ext cx="2451615" cy="1470969"/>
      </dsp:txXfrm>
    </dsp:sp>
    <dsp:sp modelId="{76C724EB-78E7-4849-A91D-3C84AFFA5856}">
      <dsp:nvSpPr>
        <dsp:cNvPr id="0" name=""/>
        <dsp:cNvSpPr/>
      </dsp:nvSpPr>
      <dsp:spPr>
        <a:xfrm>
          <a:off x="7096250" y="2002264"/>
          <a:ext cx="171196" cy="553085"/>
        </a:xfrm>
        <a:custGeom>
          <a:avLst/>
          <a:gdLst/>
          <a:ahLst/>
          <a:cxnLst/>
          <a:rect l="0" t="0" r="0" b="0"/>
          <a:pathLst>
            <a:path>
              <a:moveTo>
                <a:pt x="171196" y="0"/>
              </a:moveTo>
              <a:lnTo>
                <a:pt x="171196" y="293642"/>
              </a:lnTo>
              <a:lnTo>
                <a:pt x="0" y="293642"/>
              </a:lnTo>
              <a:lnTo>
                <a:pt x="0" y="553085"/>
              </a:lnTo>
            </a:path>
          </a:pathLst>
        </a:custGeom>
        <a:noFill/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7166642" y="2275984"/>
        <a:ext cx="30413" cy="5644"/>
      </dsp:txXfrm>
    </dsp:sp>
    <dsp:sp modelId="{E7B62170-FD6C-4A5E-9954-248B11000982}">
      <dsp:nvSpPr>
        <dsp:cNvPr id="0" name=""/>
        <dsp:cNvSpPr/>
      </dsp:nvSpPr>
      <dsp:spPr>
        <a:xfrm>
          <a:off x="6041639" y="533094"/>
          <a:ext cx="2451615" cy="1470969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Population Synthesizer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Individual Persons and Households</a:t>
          </a:r>
          <a:endParaRPr lang="en-US" sz="1800" kern="1200" dirty="0"/>
        </a:p>
      </dsp:txBody>
      <dsp:txXfrm>
        <a:off x="6041639" y="533094"/>
        <a:ext cx="2451615" cy="1470969"/>
      </dsp:txXfrm>
    </dsp:sp>
    <dsp:sp modelId="{CB8731EC-4555-41C5-9B84-F6369182CCE9}">
      <dsp:nvSpPr>
        <dsp:cNvPr id="0" name=""/>
        <dsp:cNvSpPr/>
      </dsp:nvSpPr>
      <dsp:spPr>
        <a:xfrm>
          <a:off x="3316862" y="2750753"/>
          <a:ext cx="3781089" cy="1308554"/>
        </a:xfrm>
        <a:custGeom>
          <a:avLst/>
          <a:gdLst/>
          <a:ahLst/>
          <a:cxnLst/>
          <a:rect l="0" t="0" r="0" b="0"/>
          <a:pathLst>
            <a:path>
              <a:moveTo>
                <a:pt x="3781089" y="1308554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106614" y="3402208"/>
        <a:ext cx="201585" cy="5644"/>
      </dsp:txXfrm>
    </dsp:sp>
    <dsp:sp modelId="{713A714D-6099-4D24-B256-C0C336A1E3FE}">
      <dsp:nvSpPr>
        <dsp:cNvPr id="0" name=""/>
        <dsp:cNvSpPr/>
      </dsp:nvSpPr>
      <dsp:spPr>
        <a:xfrm>
          <a:off x="5870443" y="2587749"/>
          <a:ext cx="2451615" cy="1470969"/>
        </a:xfrm>
        <a:prstGeom prst="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Highway and Traffic Networks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Existing and New Roads and Transit Routes</a:t>
          </a:r>
          <a:endParaRPr lang="en-US" sz="1800" kern="1200" dirty="0"/>
        </a:p>
      </dsp:txBody>
      <dsp:txXfrm>
        <a:off x="5870443" y="2587749"/>
        <a:ext cx="2451615" cy="1470969"/>
      </dsp:txXfrm>
    </dsp:sp>
    <dsp:sp modelId="{27D1D910-9F6A-4FAB-ACE8-F4F7C6A0687C}">
      <dsp:nvSpPr>
        <dsp:cNvPr id="0" name=""/>
        <dsp:cNvSpPr/>
      </dsp:nvSpPr>
      <dsp:spPr>
        <a:xfrm>
          <a:off x="2060436" y="2740156"/>
          <a:ext cx="2451615" cy="1470969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Travel Model Forecasts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Roadway Flows and Transit </a:t>
          </a:r>
          <a:r>
            <a:rPr lang="en-US" sz="1800" kern="1200" dirty="0" err="1" smtClean="0"/>
            <a:t>Boardings</a:t>
          </a:r>
          <a:r>
            <a:rPr lang="en-US" sz="1800" kern="1200" dirty="0" smtClean="0"/>
            <a:t> by Time of Day</a:t>
          </a:r>
        </a:p>
      </dsp:txBody>
      <dsp:txXfrm>
        <a:off x="2060436" y="2740156"/>
        <a:ext cx="2451615" cy="1470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1D673-3CC6-4786-9111-2303687CD8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1EAE5-955A-4B6D-A828-6E2296A0A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42248" cy="9144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/>
              <a:t>DRCOG Economic and Travel Modeling Process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 flipH="1" flipV="1">
            <a:off x="3810794" y="3885406"/>
            <a:ext cx="609600" cy="1588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DRCOG Economic and Travel Modeling Process</vt:lpstr>
    </vt:vector>
  </TitlesOfParts>
  <Company>DRCOG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 Childress</dc:creator>
  <cp:lastModifiedBy>Suzanne Childress</cp:lastModifiedBy>
  <cp:revision>3</cp:revision>
  <dcterms:created xsi:type="dcterms:W3CDTF">2010-04-22T16:58:49Z</dcterms:created>
  <dcterms:modified xsi:type="dcterms:W3CDTF">2010-09-28T20:47:40Z</dcterms:modified>
</cp:coreProperties>
</file>