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15"/>
  </p:notesMasterIdLst>
  <p:sldIdLst>
    <p:sldId id="271" r:id="rId5"/>
    <p:sldId id="323" r:id="rId6"/>
    <p:sldId id="359" r:id="rId7"/>
    <p:sldId id="360" r:id="rId8"/>
    <p:sldId id="361" r:id="rId9"/>
    <p:sldId id="329" r:id="rId10"/>
    <p:sldId id="362" r:id="rId11"/>
    <p:sldId id="330" r:id="rId12"/>
    <p:sldId id="289" r:id="rId13"/>
    <p:sldId id="358" r:id="rId14"/>
  </p:sldIdLst>
  <p:sldSz cx="12192000" cy="6858000"/>
  <p:notesSz cx="6858000" cy="9144000"/>
  <p:embeddedFontLst>
    <p:embeddedFont>
      <p:font typeface="Arial Narrow" panose="020B060402020202020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E5AB07-92E1-75AE-AB1B-0E346F00E818}" name="Geoffrey Chiapella" initials="GC" userId="S::GChiapella@drcog.org::401ce0f7-6b8b-4438-a907-dabed5133616" providerId="AD"/>
  <p188:author id="{B7555F9F-1A31-0E59-9C0A-0BF27503370D}" name="Zachary Feldman" initials="ZF" userId="S::zfeldman@drcog.org::75497b58-42bf-413b-8d7c-c9047c03012a" providerId="AD"/>
  <p188:author id="{78679AB4-0E9E-37BC-4B43-74775864331B}" name="Jenny Wallace" initials="JW" userId="S::jwallace@drcog.org::ddd7e55a-bb96-46d1-b765-5e842847338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ber Leberman" initials="AL" lastIdx="8" clrIdx="0">
    <p:extLst>
      <p:ext uri="{19B8F6BF-5375-455C-9EA6-DF929625EA0E}">
        <p15:presenceInfo xmlns:p15="http://schemas.microsoft.com/office/powerpoint/2012/main" userId="S-1-5-21-1123561945-1592454029-725345543-6931" providerId="AD"/>
      </p:ext>
    </p:extLst>
  </p:cmAuthor>
  <p:cmAuthor id="2" name="Amber Leberman" initials="AL [2]" lastIdx="85" clrIdx="1">
    <p:extLst>
      <p:ext uri="{19B8F6BF-5375-455C-9EA6-DF929625EA0E}">
        <p15:presenceInfo xmlns:p15="http://schemas.microsoft.com/office/powerpoint/2012/main" userId="S::aleberman@drcog.org::a4e767ec-37f7-49ad-9840-ae941572cc17" providerId="AD"/>
      </p:ext>
    </p:extLst>
  </p:cmAuthor>
  <p:cmAuthor id="3" name="JR Goodwin" initials="JG" lastIdx="69" clrIdx="2">
    <p:extLst>
      <p:ext uri="{19B8F6BF-5375-455C-9EA6-DF929625EA0E}">
        <p15:presenceInfo xmlns:p15="http://schemas.microsoft.com/office/powerpoint/2012/main" userId="S::JGoodwin@drcog.org::092638d9-5693-41b0-a96b-6baf94f7f10f" providerId="AD"/>
      </p:ext>
    </p:extLst>
  </p:cmAuthor>
  <p:cmAuthor id="4" name="Sara Bogovich" initials="SB" lastIdx="1" clrIdx="3">
    <p:extLst>
      <p:ext uri="{19B8F6BF-5375-455C-9EA6-DF929625EA0E}">
        <p15:presenceInfo xmlns:p15="http://schemas.microsoft.com/office/powerpoint/2012/main" userId="S::sbogovich@drcog.org::9aaddd4a-06c7-4c66-bed1-73f9777130b8" providerId="AD"/>
      </p:ext>
    </p:extLst>
  </p:cmAuthor>
  <p:cmAuthor id="5" name="Zach Peil" initials="ZP" lastIdx="1" clrIdx="4">
    <p:extLst>
      <p:ext uri="{19B8F6BF-5375-455C-9EA6-DF929625EA0E}">
        <p15:presenceInfo xmlns:p15="http://schemas.microsoft.com/office/powerpoint/2012/main" userId="S::zpeil@drcog.org::ae75da49-8a7f-408d-9e4a-99f0f4e0b0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  <a:srgbClr val="F47A00"/>
    <a:srgbClr val="04244D"/>
    <a:srgbClr val="0089C0"/>
    <a:srgbClr val="0081B4"/>
    <a:srgbClr val="F2F2F2"/>
    <a:srgbClr val="CCEBF8"/>
    <a:srgbClr val="003399"/>
    <a:srgbClr val="5A4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3909C4-2EC0-4ECF-A96D-357AB4B018FA}" v="38" dt="2022-12-07T16:27:50.866"/>
    <p1510:client id="{2099C644-9A82-4178-95A4-4BA7A7C4E296}" v="3" dt="2022-12-06T23:07:47.413"/>
    <p1510:client id="{7369E2DE-C6C7-475A-B8FA-0F01DEB9D5F2}" v="3" dt="2022-12-06T20:22:30.629"/>
    <p1510:client id="{F5CD68F7-37A8-4BCE-8C33-D8D32D7CC1DA}" v="2" dt="2022-12-07T14:48:19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ary Feldman" userId="75497b58-42bf-413b-8d7c-c9047c03012a" providerId="ADAL" clId="{7369E2DE-C6C7-475A-B8FA-0F01DEB9D5F2}"/>
    <pc:docChg chg="custSel addSld delSld modSld sldOrd">
      <pc:chgData name="Zachary Feldman" userId="75497b58-42bf-413b-8d7c-c9047c03012a" providerId="ADAL" clId="{7369E2DE-C6C7-475A-B8FA-0F01DEB9D5F2}" dt="2022-12-06T22:51:51.955" v="657" actId="1076"/>
      <pc:docMkLst>
        <pc:docMk/>
      </pc:docMkLst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586315395" sldId="262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42625768" sldId="267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304813557" sldId="268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435412494" sldId="269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60966430" sldId="270"/>
        </pc:sldMkLst>
      </pc:sldChg>
      <pc:sldChg chg="modSp mod">
        <pc:chgData name="Zachary Feldman" userId="75497b58-42bf-413b-8d7c-c9047c03012a" providerId="ADAL" clId="{7369E2DE-C6C7-475A-B8FA-0F01DEB9D5F2}" dt="2022-12-06T22:51:51.955" v="657" actId="1076"/>
        <pc:sldMkLst>
          <pc:docMk/>
          <pc:sldMk cId="110707010" sldId="271"/>
        </pc:sldMkLst>
        <pc:spChg chg="mod">
          <ac:chgData name="Zachary Feldman" userId="75497b58-42bf-413b-8d7c-c9047c03012a" providerId="ADAL" clId="{7369E2DE-C6C7-475A-B8FA-0F01DEB9D5F2}" dt="2022-12-06T22:51:46.190" v="656" actId="1076"/>
          <ac:spMkLst>
            <pc:docMk/>
            <pc:sldMk cId="110707010" sldId="271"/>
            <ac:spMk id="6" creationId="{FA2C8E0F-90CA-4F9E-BE1B-7B982FAEB59E}"/>
          </ac:spMkLst>
        </pc:spChg>
        <pc:spChg chg="mod">
          <ac:chgData name="Zachary Feldman" userId="75497b58-42bf-413b-8d7c-c9047c03012a" providerId="ADAL" clId="{7369E2DE-C6C7-475A-B8FA-0F01DEB9D5F2}" dt="2022-12-06T22:50:34.806" v="558" actId="20577"/>
          <ac:spMkLst>
            <pc:docMk/>
            <pc:sldMk cId="110707010" sldId="271"/>
            <ac:spMk id="7" creationId="{3BFFEE95-AD20-481C-886F-3C17F80E24B5}"/>
          </ac:spMkLst>
        </pc:spChg>
        <pc:spChg chg="mod">
          <ac:chgData name="Zachary Feldman" userId="75497b58-42bf-413b-8d7c-c9047c03012a" providerId="ADAL" clId="{7369E2DE-C6C7-475A-B8FA-0F01DEB9D5F2}" dt="2022-12-06T22:51:51.955" v="657" actId="1076"/>
          <ac:spMkLst>
            <pc:docMk/>
            <pc:sldMk cId="110707010" sldId="271"/>
            <ac:spMk id="8" creationId="{FA7367C7-62F9-4D7F-A582-08293CC0AE9D}"/>
          </ac:spMkLst>
        </pc:spChg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69058036" sldId="273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951311648" sldId="274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287054011" sldId="275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079356754" sldId="276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621239185" sldId="277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856311469" sldId="278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3052643900" sldId="279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4083727621" sldId="280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476256581" sldId="281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3711020788" sldId="282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179994814" sldId="283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77386443" sldId="284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888864308" sldId="285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3265874478" sldId="286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291329064" sldId="287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657568808" sldId="288"/>
        </pc:sldMkLst>
      </pc:sldChg>
      <pc:sldChg chg="modSp mod">
        <pc:chgData name="Zachary Feldman" userId="75497b58-42bf-413b-8d7c-c9047c03012a" providerId="ADAL" clId="{7369E2DE-C6C7-475A-B8FA-0F01DEB9D5F2}" dt="2022-12-06T22:49:38.244" v="523" actId="113"/>
        <pc:sldMkLst>
          <pc:docMk/>
          <pc:sldMk cId="1999770226" sldId="289"/>
        </pc:sldMkLst>
        <pc:spChg chg="mod">
          <ac:chgData name="Zachary Feldman" userId="75497b58-42bf-413b-8d7c-c9047c03012a" providerId="ADAL" clId="{7369E2DE-C6C7-475A-B8FA-0F01DEB9D5F2}" dt="2022-12-06T22:49:38.244" v="523" actId="113"/>
          <ac:spMkLst>
            <pc:docMk/>
            <pc:sldMk cId="1999770226" sldId="289"/>
            <ac:spMk id="3" creationId="{BD61ED9A-BC72-46CF-8FD4-A8895B7DDE83}"/>
          </ac:spMkLst>
        </pc:spChg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165278445" sldId="292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62754229" sldId="293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856794196" sldId="294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903357443" sldId="295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3338124251" sldId="296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1265434590" sldId="297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331113672" sldId="298"/>
        </pc:sldMkLst>
      </pc:sldChg>
      <pc:sldChg chg="modSp mod">
        <pc:chgData name="Zachary Feldman" userId="75497b58-42bf-413b-8d7c-c9047c03012a" providerId="ADAL" clId="{7369E2DE-C6C7-475A-B8FA-0F01DEB9D5F2}" dt="2022-12-06T20:33:37.005" v="372" actId="20577"/>
        <pc:sldMkLst>
          <pc:docMk/>
          <pc:sldMk cId="1467519059" sldId="323"/>
        </pc:sldMkLst>
        <pc:spChg chg="mod">
          <ac:chgData name="Zachary Feldman" userId="75497b58-42bf-413b-8d7c-c9047c03012a" providerId="ADAL" clId="{7369E2DE-C6C7-475A-B8FA-0F01DEB9D5F2}" dt="2022-12-06T20:33:37.005" v="372" actId="20577"/>
          <ac:spMkLst>
            <pc:docMk/>
            <pc:sldMk cId="1467519059" sldId="323"/>
            <ac:spMk id="3" creationId="{BD61ED9A-BC72-46CF-8FD4-A8895B7DDE83}"/>
          </ac:spMkLst>
        </pc:spChg>
      </pc:sldChg>
      <pc:sldChg chg="modSp mod ord">
        <pc:chgData name="Zachary Feldman" userId="75497b58-42bf-413b-8d7c-c9047c03012a" providerId="ADAL" clId="{7369E2DE-C6C7-475A-B8FA-0F01DEB9D5F2}" dt="2022-12-06T22:50:15.968" v="536" actId="115"/>
        <pc:sldMkLst>
          <pc:docMk/>
          <pc:sldMk cId="1486416571" sldId="329"/>
        </pc:sldMkLst>
        <pc:spChg chg="mod">
          <ac:chgData name="Zachary Feldman" userId="75497b58-42bf-413b-8d7c-c9047c03012a" providerId="ADAL" clId="{7369E2DE-C6C7-475A-B8FA-0F01DEB9D5F2}" dt="2022-12-06T22:50:15.968" v="536" actId="115"/>
          <ac:spMkLst>
            <pc:docMk/>
            <pc:sldMk cId="1486416571" sldId="329"/>
            <ac:spMk id="16" creationId="{047006AD-4EBF-4B87-B932-1264A188147A}"/>
          </ac:spMkLst>
        </pc:spChg>
      </pc:sldChg>
      <pc:sldChg chg="modSp add mod ord">
        <pc:chgData name="Zachary Feldman" userId="75497b58-42bf-413b-8d7c-c9047c03012a" providerId="ADAL" clId="{7369E2DE-C6C7-475A-B8FA-0F01DEB9D5F2}" dt="2022-12-06T20:22:25.051" v="112" actId="20577"/>
        <pc:sldMkLst>
          <pc:docMk/>
          <pc:sldMk cId="392922643" sldId="359"/>
        </pc:sldMkLst>
        <pc:spChg chg="mod">
          <ac:chgData name="Zachary Feldman" userId="75497b58-42bf-413b-8d7c-c9047c03012a" providerId="ADAL" clId="{7369E2DE-C6C7-475A-B8FA-0F01DEB9D5F2}" dt="2022-12-06T20:21:46.752" v="83" actId="20577"/>
          <ac:spMkLst>
            <pc:docMk/>
            <pc:sldMk cId="392922643" sldId="359"/>
            <ac:spMk id="2" creationId="{8B921E9C-FD53-464A-862F-45E946BFD78B}"/>
          </ac:spMkLst>
        </pc:spChg>
        <pc:spChg chg="mod">
          <ac:chgData name="Zachary Feldman" userId="75497b58-42bf-413b-8d7c-c9047c03012a" providerId="ADAL" clId="{7369E2DE-C6C7-475A-B8FA-0F01DEB9D5F2}" dt="2022-12-06T20:22:25.051" v="112" actId="20577"/>
          <ac:spMkLst>
            <pc:docMk/>
            <pc:sldMk cId="392922643" sldId="359"/>
            <ac:spMk id="3" creationId="{BD61ED9A-BC72-46CF-8FD4-A8895B7DDE83}"/>
          </ac:spMkLst>
        </pc:spChg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3119443236" sldId="359"/>
        </pc:sldMkLst>
      </pc:sldChg>
      <pc:sldChg chg="del">
        <pc:chgData name="Zachary Feldman" userId="75497b58-42bf-413b-8d7c-c9047c03012a" providerId="ADAL" clId="{7369E2DE-C6C7-475A-B8FA-0F01DEB9D5F2}" dt="2022-12-06T20:19:59.144" v="0" actId="47"/>
        <pc:sldMkLst>
          <pc:docMk/>
          <pc:sldMk cId="289069716" sldId="360"/>
        </pc:sldMkLst>
      </pc:sldChg>
      <pc:sldChg chg="modSp add mod">
        <pc:chgData name="Zachary Feldman" userId="75497b58-42bf-413b-8d7c-c9047c03012a" providerId="ADAL" clId="{7369E2DE-C6C7-475A-B8FA-0F01DEB9D5F2}" dt="2022-12-06T20:22:27.748" v="113" actId="20577"/>
        <pc:sldMkLst>
          <pc:docMk/>
          <pc:sldMk cId="1843351811" sldId="360"/>
        </pc:sldMkLst>
        <pc:spChg chg="mod">
          <ac:chgData name="Zachary Feldman" userId="75497b58-42bf-413b-8d7c-c9047c03012a" providerId="ADAL" clId="{7369E2DE-C6C7-475A-B8FA-0F01DEB9D5F2}" dt="2022-12-06T20:22:17.717" v="111" actId="20577"/>
          <ac:spMkLst>
            <pc:docMk/>
            <pc:sldMk cId="1843351811" sldId="360"/>
            <ac:spMk id="2" creationId="{8B921E9C-FD53-464A-862F-45E946BFD78B}"/>
          </ac:spMkLst>
        </pc:spChg>
        <pc:spChg chg="mod">
          <ac:chgData name="Zachary Feldman" userId="75497b58-42bf-413b-8d7c-c9047c03012a" providerId="ADAL" clId="{7369E2DE-C6C7-475A-B8FA-0F01DEB9D5F2}" dt="2022-12-06T20:22:27.748" v="113" actId="20577"/>
          <ac:spMkLst>
            <pc:docMk/>
            <pc:sldMk cId="1843351811" sldId="360"/>
            <ac:spMk id="3" creationId="{BD61ED9A-BC72-46CF-8FD4-A8895B7DDE83}"/>
          </ac:spMkLst>
        </pc:spChg>
      </pc:sldChg>
      <pc:sldChg chg="modSp add mod">
        <pc:chgData name="Zachary Feldman" userId="75497b58-42bf-413b-8d7c-c9047c03012a" providerId="ADAL" clId="{7369E2DE-C6C7-475A-B8FA-0F01DEB9D5F2}" dt="2022-12-06T20:22:43.546" v="138" actId="20577"/>
        <pc:sldMkLst>
          <pc:docMk/>
          <pc:sldMk cId="2829184055" sldId="361"/>
        </pc:sldMkLst>
        <pc:spChg chg="mod">
          <ac:chgData name="Zachary Feldman" userId="75497b58-42bf-413b-8d7c-c9047c03012a" providerId="ADAL" clId="{7369E2DE-C6C7-475A-B8FA-0F01DEB9D5F2}" dt="2022-12-06T20:22:43.546" v="138" actId="20577"/>
          <ac:spMkLst>
            <pc:docMk/>
            <pc:sldMk cId="2829184055" sldId="361"/>
            <ac:spMk id="2" creationId="{8B921E9C-FD53-464A-862F-45E946BFD78B}"/>
          </ac:spMkLst>
        </pc:spChg>
      </pc:sldChg>
    </pc:docChg>
  </pc:docChgLst>
  <pc:docChgLst>
    <pc:chgData name="Zachary Feldman" userId="75497b58-42bf-413b-8d7c-c9047c03012a" providerId="ADAL" clId="{F5CD68F7-37A8-4BCE-8C33-D8D32D7CC1DA}"/>
    <pc:docChg chg="undo custSel addSld modSld">
      <pc:chgData name="Zachary Feldman" userId="75497b58-42bf-413b-8d7c-c9047c03012a" providerId="ADAL" clId="{F5CD68F7-37A8-4BCE-8C33-D8D32D7CC1DA}" dt="2022-12-07T15:37:01.080" v="975" actId="20577"/>
      <pc:docMkLst>
        <pc:docMk/>
      </pc:docMkLst>
      <pc:sldChg chg="modSp mod">
        <pc:chgData name="Zachary Feldman" userId="75497b58-42bf-413b-8d7c-c9047c03012a" providerId="ADAL" clId="{F5CD68F7-37A8-4BCE-8C33-D8D32D7CC1DA}" dt="2022-12-07T14:51:02.831" v="181" actId="20577"/>
        <pc:sldMkLst>
          <pc:docMk/>
          <pc:sldMk cId="392922643" sldId="359"/>
        </pc:sldMkLst>
        <pc:spChg chg="mod">
          <ac:chgData name="Zachary Feldman" userId="75497b58-42bf-413b-8d7c-c9047c03012a" providerId="ADAL" clId="{F5CD68F7-37A8-4BCE-8C33-D8D32D7CC1DA}" dt="2022-12-07T14:51:02.831" v="181" actId="20577"/>
          <ac:spMkLst>
            <pc:docMk/>
            <pc:sldMk cId="392922643" sldId="359"/>
            <ac:spMk id="3" creationId="{BD61ED9A-BC72-46CF-8FD4-A8895B7DDE83}"/>
          </ac:spMkLst>
        </pc:spChg>
      </pc:sldChg>
      <pc:sldChg chg="modSp mod">
        <pc:chgData name="Zachary Feldman" userId="75497b58-42bf-413b-8d7c-c9047c03012a" providerId="ADAL" clId="{F5CD68F7-37A8-4BCE-8C33-D8D32D7CC1DA}" dt="2022-12-07T15:37:01.080" v="975" actId="20577"/>
        <pc:sldMkLst>
          <pc:docMk/>
          <pc:sldMk cId="1843351811" sldId="360"/>
        </pc:sldMkLst>
        <pc:spChg chg="mod">
          <ac:chgData name="Zachary Feldman" userId="75497b58-42bf-413b-8d7c-c9047c03012a" providerId="ADAL" clId="{F5CD68F7-37A8-4BCE-8C33-D8D32D7CC1DA}" dt="2022-12-07T15:37:01.080" v="975" actId="20577"/>
          <ac:spMkLst>
            <pc:docMk/>
            <pc:sldMk cId="1843351811" sldId="360"/>
            <ac:spMk id="3" creationId="{BD61ED9A-BC72-46CF-8FD4-A8895B7DDE83}"/>
          </ac:spMkLst>
        </pc:spChg>
      </pc:sldChg>
      <pc:sldChg chg="modSp mod">
        <pc:chgData name="Zachary Feldman" userId="75497b58-42bf-413b-8d7c-c9047c03012a" providerId="ADAL" clId="{F5CD68F7-37A8-4BCE-8C33-D8D32D7CC1DA}" dt="2022-12-07T14:57:53.342" v="562" actId="20577"/>
        <pc:sldMkLst>
          <pc:docMk/>
          <pc:sldMk cId="2829184055" sldId="361"/>
        </pc:sldMkLst>
        <pc:spChg chg="mod">
          <ac:chgData name="Zachary Feldman" userId="75497b58-42bf-413b-8d7c-c9047c03012a" providerId="ADAL" clId="{F5CD68F7-37A8-4BCE-8C33-D8D32D7CC1DA}" dt="2022-12-07T14:57:53.342" v="562" actId="20577"/>
          <ac:spMkLst>
            <pc:docMk/>
            <pc:sldMk cId="2829184055" sldId="361"/>
            <ac:spMk id="3" creationId="{BD61ED9A-BC72-46CF-8FD4-A8895B7DDE83}"/>
          </ac:spMkLst>
        </pc:spChg>
      </pc:sldChg>
      <pc:sldChg chg="addSp delSp modSp add mod">
        <pc:chgData name="Zachary Feldman" userId="75497b58-42bf-413b-8d7c-c9047c03012a" providerId="ADAL" clId="{F5CD68F7-37A8-4BCE-8C33-D8D32D7CC1DA}" dt="2022-12-07T15:34:44.322" v="962" actId="20577"/>
        <pc:sldMkLst>
          <pc:docMk/>
          <pc:sldMk cId="2531073889" sldId="362"/>
        </pc:sldMkLst>
        <pc:spChg chg="add mod">
          <ac:chgData name="Zachary Feldman" userId="75497b58-42bf-413b-8d7c-c9047c03012a" providerId="ADAL" clId="{F5CD68F7-37A8-4BCE-8C33-D8D32D7CC1DA}" dt="2022-12-07T15:34:44.322" v="962" actId="20577"/>
          <ac:spMkLst>
            <pc:docMk/>
            <pc:sldMk cId="2531073889" sldId="362"/>
            <ac:spMk id="3" creationId="{AD9E2258-3936-0B73-6BCA-D980A6FF914F}"/>
          </ac:spMkLst>
        </pc:spChg>
        <pc:spChg chg="mod">
          <ac:chgData name="Zachary Feldman" userId="75497b58-42bf-413b-8d7c-c9047c03012a" providerId="ADAL" clId="{F5CD68F7-37A8-4BCE-8C33-D8D32D7CC1DA}" dt="2022-12-07T14:48:47.983" v="50" actId="20577"/>
          <ac:spMkLst>
            <pc:docMk/>
            <pc:sldMk cId="2531073889" sldId="362"/>
            <ac:spMk id="16" creationId="{047006AD-4EBF-4B87-B932-1264A188147A}"/>
          </ac:spMkLst>
        </pc:spChg>
        <pc:graphicFrameChg chg="del mod">
          <ac:chgData name="Zachary Feldman" userId="75497b58-42bf-413b-8d7c-c9047c03012a" providerId="ADAL" clId="{F5CD68F7-37A8-4BCE-8C33-D8D32D7CC1DA}" dt="2022-12-07T14:48:20.244" v="2" actId="478"/>
          <ac:graphicFrameMkLst>
            <pc:docMk/>
            <pc:sldMk cId="2531073889" sldId="362"/>
            <ac:graphicFrameMk id="20" creationId="{53848EBD-5BCB-3FEA-96D1-4043DD688412}"/>
          </ac:graphicFrameMkLst>
        </pc:graphicFrameChg>
      </pc:sldChg>
    </pc:docChg>
  </pc:docChgLst>
  <pc:docChgLst>
    <pc:chgData name="Zachary Feldman" userId="S::zfeldman@drcog.org::75497b58-42bf-413b-8d7c-c9047c03012a" providerId="AD" clId="Web-{A070F84C-38A5-4130-983D-68B4A152E967}"/>
    <pc:docChg chg="mod modSld">
      <pc:chgData name="Zachary Feldman" userId="S::zfeldman@drcog.org::75497b58-42bf-413b-8d7c-c9047c03012a" providerId="AD" clId="Web-{A070F84C-38A5-4130-983D-68B4A152E967}" dt="2022-04-08T21:40:38.808" v="16"/>
      <pc:docMkLst>
        <pc:docMk/>
      </pc:docMkLst>
      <pc:sldChg chg="modSp modCm">
        <pc:chgData name="Zachary Feldman" userId="S::zfeldman@drcog.org::75497b58-42bf-413b-8d7c-c9047c03012a" providerId="AD" clId="Web-{A070F84C-38A5-4130-983D-68B4A152E967}" dt="2022-04-08T21:28:25.578" v="13" actId="20577"/>
        <pc:sldMkLst>
          <pc:docMk/>
          <pc:sldMk cId="3213638153" sldId="327"/>
        </pc:sldMkLst>
        <pc:spChg chg="mod">
          <ac:chgData name="Zachary Feldman" userId="S::zfeldman@drcog.org::75497b58-42bf-413b-8d7c-c9047c03012a" providerId="AD" clId="Web-{A070F84C-38A5-4130-983D-68B4A152E967}" dt="2022-04-08T21:28:25.578" v="13" actId="20577"/>
          <ac:spMkLst>
            <pc:docMk/>
            <pc:sldMk cId="3213638153" sldId="327"/>
            <ac:spMk id="3" creationId="{BD61ED9A-BC72-46CF-8FD4-A8895B7DDE83}"/>
          </ac:spMkLst>
        </pc:spChg>
      </pc:sldChg>
      <pc:sldChg chg="modCm">
        <pc:chgData name="Zachary Feldman" userId="S::zfeldman@drcog.org::75497b58-42bf-413b-8d7c-c9047c03012a" providerId="AD" clId="Web-{A070F84C-38A5-4130-983D-68B4A152E967}" dt="2022-04-08T21:28:49.266" v="15"/>
        <pc:sldMkLst>
          <pc:docMk/>
          <pc:sldMk cId="3317711701" sldId="349"/>
        </pc:sldMkLst>
      </pc:sldChg>
      <pc:sldChg chg="modCm">
        <pc:chgData name="Zachary Feldman" userId="S::zfeldman@drcog.org::75497b58-42bf-413b-8d7c-c9047c03012a" providerId="AD" clId="Web-{A070F84C-38A5-4130-983D-68B4A152E967}" dt="2022-04-08T21:40:38.808" v="16"/>
        <pc:sldMkLst>
          <pc:docMk/>
          <pc:sldMk cId="785222490" sldId="352"/>
        </pc:sldMkLst>
      </pc:sldChg>
    </pc:docChg>
  </pc:docChgLst>
  <pc:docChgLst>
    <pc:chgData name="Geoffrey Chiapella" userId="401ce0f7-6b8b-4438-a907-dabed5133616" providerId="ADAL" clId="{123909C4-2EC0-4ECF-A96D-357AB4B018FA}"/>
    <pc:docChg chg="custSel modSld">
      <pc:chgData name="Geoffrey Chiapella" userId="401ce0f7-6b8b-4438-a907-dabed5133616" providerId="ADAL" clId="{123909C4-2EC0-4ECF-A96D-357AB4B018FA}" dt="2022-12-07T16:27:50.866" v="33" actId="20577"/>
      <pc:docMkLst>
        <pc:docMk/>
      </pc:docMkLst>
      <pc:sldChg chg="modSp mod">
        <pc:chgData name="Geoffrey Chiapella" userId="401ce0f7-6b8b-4438-a907-dabed5133616" providerId="ADAL" clId="{123909C4-2EC0-4ECF-A96D-357AB4B018FA}" dt="2022-12-07T16:27:50.866" v="33" actId="20577"/>
        <pc:sldMkLst>
          <pc:docMk/>
          <pc:sldMk cId="1999770226" sldId="289"/>
        </pc:sldMkLst>
        <pc:spChg chg="mod">
          <ac:chgData name="Geoffrey Chiapella" userId="401ce0f7-6b8b-4438-a907-dabed5133616" providerId="ADAL" clId="{123909C4-2EC0-4ECF-A96D-357AB4B018FA}" dt="2022-12-07T16:27:50.866" v="33" actId="20577"/>
          <ac:spMkLst>
            <pc:docMk/>
            <pc:sldMk cId="1999770226" sldId="289"/>
            <ac:spMk id="3" creationId="{BD61ED9A-BC72-46CF-8FD4-A8895B7DDE83}"/>
          </ac:spMkLst>
        </pc:spChg>
      </pc:sldChg>
      <pc:sldChg chg="modSp mod">
        <pc:chgData name="Geoffrey Chiapella" userId="401ce0f7-6b8b-4438-a907-dabed5133616" providerId="ADAL" clId="{123909C4-2EC0-4ECF-A96D-357AB4B018FA}" dt="2022-12-07T16:24:41.846" v="8" actId="20577"/>
        <pc:sldMkLst>
          <pc:docMk/>
          <pc:sldMk cId="1467519059" sldId="323"/>
        </pc:sldMkLst>
        <pc:spChg chg="mod">
          <ac:chgData name="Geoffrey Chiapella" userId="401ce0f7-6b8b-4438-a907-dabed5133616" providerId="ADAL" clId="{123909C4-2EC0-4ECF-A96D-357AB4B018FA}" dt="2022-12-07T16:24:41.846" v="8" actId="20577"/>
          <ac:spMkLst>
            <pc:docMk/>
            <pc:sldMk cId="1467519059" sldId="323"/>
            <ac:spMk id="3" creationId="{BD61ED9A-BC72-46CF-8FD4-A8895B7DDE83}"/>
          </ac:spMkLst>
        </pc:spChg>
      </pc:sldChg>
      <pc:sldChg chg="modSp mod">
        <pc:chgData name="Geoffrey Chiapella" userId="401ce0f7-6b8b-4438-a907-dabed5133616" providerId="ADAL" clId="{123909C4-2EC0-4ECF-A96D-357AB4B018FA}" dt="2022-12-07T16:24:55.150" v="17" actId="20577"/>
        <pc:sldMkLst>
          <pc:docMk/>
          <pc:sldMk cId="1843351811" sldId="360"/>
        </pc:sldMkLst>
        <pc:spChg chg="mod">
          <ac:chgData name="Geoffrey Chiapella" userId="401ce0f7-6b8b-4438-a907-dabed5133616" providerId="ADAL" clId="{123909C4-2EC0-4ECF-A96D-357AB4B018FA}" dt="2022-12-07T16:24:55.150" v="17" actId="20577"/>
          <ac:spMkLst>
            <pc:docMk/>
            <pc:sldMk cId="1843351811" sldId="360"/>
            <ac:spMk id="2" creationId="{8B921E9C-FD53-464A-862F-45E946BFD78B}"/>
          </ac:spMkLst>
        </pc:spChg>
      </pc:sldChg>
      <pc:sldChg chg="modSp mod">
        <pc:chgData name="Geoffrey Chiapella" userId="401ce0f7-6b8b-4438-a907-dabed5133616" providerId="ADAL" clId="{123909C4-2EC0-4ECF-A96D-357AB4B018FA}" dt="2022-12-07T16:26:54.107" v="19" actId="20577"/>
        <pc:sldMkLst>
          <pc:docMk/>
          <pc:sldMk cId="2531073889" sldId="362"/>
        </pc:sldMkLst>
        <pc:spChg chg="mod">
          <ac:chgData name="Geoffrey Chiapella" userId="401ce0f7-6b8b-4438-a907-dabed5133616" providerId="ADAL" clId="{123909C4-2EC0-4ECF-A96D-357AB4B018FA}" dt="2022-12-07T16:26:54.107" v="19" actId="20577"/>
          <ac:spMkLst>
            <pc:docMk/>
            <pc:sldMk cId="2531073889" sldId="362"/>
            <ac:spMk id="3" creationId="{AD9E2258-3936-0B73-6BCA-D980A6FF914F}"/>
          </ac:spMkLst>
        </pc:spChg>
      </pc:sldChg>
    </pc:docChg>
  </pc:docChgLst>
  <pc:docChgLst>
    <pc:chgData name="Zachary Feldman" userId="75497b58-42bf-413b-8d7c-c9047c03012a" providerId="ADAL" clId="{2099C644-9A82-4178-95A4-4BA7A7C4E296}"/>
    <pc:docChg chg="custSel modSld">
      <pc:chgData name="Zachary Feldman" userId="75497b58-42bf-413b-8d7c-c9047c03012a" providerId="ADAL" clId="{2099C644-9A82-4178-95A4-4BA7A7C4E296}" dt="2022-12-06T23:15:32.272" v="9"/>
      <pc:docMkLst>
        <pc:docMk/>
      </pc:docMkLst>
      <pc:sldChg chg="modSp mod">
        <pc:chgData name="Zachary Feldman" userId="75497b58-42bf-413b-8d7c-c9047c03012a" providerId="ADAL" clId="{2099C644-9A82-4178-95A4-4BA7A7C4E296}" dt="2022-12-06T23:15:32.272" v="9"/>
        <pc:sldMkLst>
          <pc:docMk/>
          <pc:sldMk cId="1999770226" sldId="289"/>
        </pc:sldMkLst>
        <pc:spChg chg="mod">
          <ac:chgData name="Zachary Feldman" userId="75497b58-42bf-413b-8d7c-c9047c03012a" providerId="ADAL" clId="{2099C644-9A82-4178-95A4-4BA7A7C4E296}" dt="2022-12-06T23:15:32.272" v="9"/>
          <ac:spMkLst>
            <pc:docMk/>
            <pc:sldMk cId="1999770226" sldId="289"/>
            <ac:spMk id="3" creationId="{BD61ED9A-BC72-46CF-8FD4-A8895B7DDE83}"/>
          </ac:spMkLst>
        </pc:spChg>
      </pc:sldChg>
      <pc:sldChg chg="addSp delSp modSp mod">
        <pc:chgData name="Zachary Feldman" userId="75497b58-42bf-413b-8d7c-c9047c03012a" providerId="ADAL" clId="{2099C644-9A82-4178-95A4-4BA7A7C4E296}" dt="2022-12-06T23:08:01.406" v="6"/>
        <pc:sldMkLst>
          <pc:docMk/>
          <pc:sldMk cId="1694462463" sldId="330"/>
        </pc:sldMkLst>
        <pc:spChg chg="add del mod">
          <ac:chgData name="Zachary Feldman" userId="75497b58-42bf-413b-8d7c-c9047c03012a" providerId="ADAL" clId="{2099C644-9A82-4178-95A4-4BA7A7C4E296}" dt="2022-12-06T23:07:47.412" v="2"/>
          <ac:spMkLst>
            <pc:docMk/>
            <pc:sldMk cId="1694462463" sldId="330"/>
            <ac:spMk id="4" creationId="{FD5E019C-A831-D27A-A33E-2B440C1BD4D0}"/>
          </ac:spMkLst>
        </pc:spChg>
        <pc:spChg chg="mod">
          <ac:chgData name="Zachary Feldman" userId="75497b58-42bf-413b-8d7c-c9047c03012a" providerId="ADAL" clId="{2099C644-9A82-4178-95A4-4BA7A7C4E296}" dt="2022-12-06T23:08:01.406" v="6"/>
          <ac:spMkLst>
            <pc:docMk/>
            <pc:sldMk cId="1694462463" sldId="330"/>
            <ac:spMk id="6" creationId="{EE1AB4C1-A679-4382-873D-E428B09020C0}"/>
          </ac:spMkLst>
        </pc:spChg>
        <pc:picChg chg="del">
          <ac:chgData name="Zachary Feldman" userId="75497b58-42bf-413b-8d7c-c9047c03012a" providerId="ADAL" clId="{2099C644-9A82-4178-95A4-4BA7A7C4E296}" dt="2022-12-06T23:07:14.784" v="0" actId="478"/>
          <ac:picMkLst>
            <pc:docMk/>
            <pc:sldMk cId="1694462463" sldId="330"/>
            <ac:picMk id="5" creationId="{8DAFBEB6-7A9E-4DF9-BCA8-8D1B05939B5C}"/>
          </ac:picMkLst>
        </pc:picChg>
        <pc:picChg chg="add mod">
          <ac:chgData name="Zachary Feldman" userId="75497b58-42bf-413b-8d7c-c9047c03012a" providerId="ADAL" clId="{2099C644-9A82-4178-95A4-4BA7A7C4E296}" dt="2022-12-06T23:07:50.210" v="5" actId="962"/>
          <ac:picMkLst>
            <pc:docMk/>
            <pc:sldMk cId="1694462463" sldId="330"/>
            <ac:picMk id="8" creationId="{A3A52212-17A8-3E73-B8AB-E796682454FE}"/>
          </ac:picMkLst>
        </pc:picChg>
      </pc:sldChg>
    </pc:docChg>
  </pc:docChgLst>
  <pc:docChgLst>
    <pc:chgData name="Zachary Feldman" userId="75497b58-42bf-413b-8d7c-c9047c03012a" providerId="ADAL" clId="{87241B61-F2DF-452D-8D42-5B4439309B65}"/>
    <pc:docChg chg="undo redo custSel addSld delSld modSld sldOrd">
      <pc:chgData name="Zachary Feldman" userId="75497b58-42bf-413b-8d7c-c9047c03012a" providerId="ADAL" clId="{87241B61-F2DF-452D-8D42-5B4439309B65}" dt="2022-04-12T20:08:23.588" v="516" actId="20577"/>
      <pc:docMkLst>
        <pc:docMk/>
      </pc:docMkLst>
      <pc:sldChg chg="del">
        <pc:chgData name="Zachary Feldman" userId="75497b58-42bf-413b-8d7c-c9047c03012a" providerId="ADAL" clId="{87241B61-F2DF-452D-8D42-5B4439309B65}" dt="2022-04-12T16:10:12.721" v="243" actId="47"/>
        <pc:sldMkLst>
          <pc:docMk/>
          <pc:sldMk cId="3752988341" sldId="261"/>
        </pc:sldMkLst>
      </pc:sldChg>
      <pc:sldChg chg="del">
        <pc:chgData name="Zachary Feldman" userId="75497b58-42bf-413b-8d7c-c9047c03012a" providerId="ADAL" clId="{87241B61-F2DF-452D-8D42-5B4439309B65}" dt="2022-04-12T16:10:12.073" v="242" actId="47"/>
        <pc:sldMkLst>
          <pc:docMk/>
          <pc:sldMk cId="2491026587" sldId="263"/>
        </pc:sldMkLst>
      </pc:sldChg>
      <pc:sldChg chg="del">
        <pc:chgData name="Zachary Feldman" userId="75497b58-42bf-413b-8d7c-c9047c03012a" providerId="ADAL" clId="{87241B61-F2DF-452D-8D42-5B4439309B65}" dt="2022-04-12T16:10:10.508" v="240" actId="47"/>
        <pc:sldMkLst>
          <pc:docMk/>
          <pc:sldMk cId="3357172803" sldId="264"/>
        </pc:sldMkLst>
      </pc:sldChg>
      <pc:sldChg chg="del">
        <pc:chgData name="Zachary Feldman" userId="75497b58-42bf-413b-8d7c-c9047c03012a" providerId="ADAL" clId="{87241B61-F2DF-452D-8D42-5B4439309B65}" dt="2022-04-12T16:10:11.159" v="241" actId="47"/>
        <pc:sldMkLst>
          <pc:docMk/>
          <pc:sldMk cId="2620172850" sldId="265"/>
        </pc:sldMkLst>
      </pc:sldChg>
      <pc:sldChg chg="modSp mod delCm">
        <pc:chgData name="Zachary Feldman" userId="75497b58-42bf-413b-8d7c-c9047c03012a" providerId="ADAL" clId="{87241B61-F2DF-452D-8D42-5B4439309B65}" dt="2022-04-12T17:02:34.169" v="277"/>
        <pc:sldMkLst>
          <pc:docMk/>
          <pc:sldMk cId="42625768" sldId="267"/>
        </pc:sldMkLst>
        <pc:spChg chg="mod">
          <ac:chgData name="Zachary Feldman" userId="75497b58-42bf-413b-8d7c-c9047c03012a" providerId="ADAL" clId="{87241B61-F2DF-452D-8D42-5B4439309B65}" dt="2022-04-12T16:02:13.620" v="151" actId="339"/>
          <ac:spMkLst>
            <pc:docMk/>
            <pc:sldMk cId="42625768" sldId="267"/>
            <ac:spMk id="2" creationId="{C995786C-8250-4193-BCEF-BCD036022F9A}"/>
          </ac:spMkLst>
        </pc:spChg>
      </pc:sldChg>
      <pc:sldChg chg="modSp mod delCm">
        <pc:chgData name="Zachary Feldman" userId="75497b58-42bf-413b-8d7c-c9047c03012a" providerId="ADAL" clId="{87241B61-F2DF-452D-8D42-5B4439309B65}" dt="2022-04-12T17:02:52.373" v="278"/>
        <pc:sldMkLst>
          <pc:docMk/>
          <pc:sldMk cId="2304813557" sldId="268"/>
        </pc:sldMkLst>
        <pc:spChg chg="mod">
          <ac:chgData name="Zachary Feldman" userId="75497b58-42bf-413b-8d7c-c9047c03012a" providerId="ADAL" clId="{87241B61-F2DF-452D-8D42-5B4439309B65}" dt="2022-04-12T16:02:49.963" v="153" actId="339"/>
          <ac:spMkLst>
            <pc:docMk/>
            <pc:sldMk cId="2304813557" sldId="268"/>
            <ac:spMk id="2" creationId="{C6C73DFB-A8F6-4A9D-865B-7579BC527A8D}"/>
          </ac:spMkLst>
        </pc:spChg>
      </pc:sldChg>
      <pc:sldChg chg="modSp mod delCm">
        <pc:chgData name="Zachary Feldman" userId="75497b58-42bf-413b-8d7c-c9047c03012a" providerId="ADAL" clId="{87241B61-F2DF-452D-8D42-5B4439309B65}" dt="2022-04-12T17:02:57.071" v="279"/>
        <pc:sldMkLst>
          <pc:docMk/>
          <pc:sldMk cId="435412494" sldId="269"/>
        </pc:sldMkLst>
        <pc:spChg chg="mod">
          <ac:chgData name="Zachary Feldman" userId="75497b58-42bf-413b-8d7c-c9047c03012a" providerId="ADAL" clId="{87241B61-F2DF-452D-8D42-5B4439309B65}" dt="2022-04-12T16:03:35.837" v="159" actId="207"/>
          <ac:spMkLst>
            <pc:docMk/>
            <pc:sldMk cId="435412494" sldId="269"/>
            <ac:spMk id="2" creationId="{333072FC-D6DE-42D7-8E7D-6D3E65B464F2}"/>
          </ac:spMkLst>
        </pc:spChg>
      </pc:sldChg>
      <pc:sldChg chg="modSp mod">
        <pc:chgData name="Zachary Feldman" userId="75497b58-42bf-413b-8d7c-c9047c03012a" providerId="ADAL" clId="{87241B61-F2DF-452D-8D42-5B4439309B65}" dt="2022-04-12T16:03:13.787" v="157" actId="339"/>
        <pc:sldMkLst>
          <pc:docMk/>
          <pc:sldMk cId="160966430" sldId="270"/>
        </pc:sldMkLst>
        <pc:spChg chg="mod">
          <ac:chgData name="Zachary Feldman" userId="75497b58-42bf-413b-8d7c-c9047c03012a" providerId="ADAL" clId="{87241B61-F2DF-452D-8D42-5B4439309B65}" dt="2022-04-12T16:03:13.787" v="157" actId="339"/>
          <ac:spMkLst>
            <pc:docMk/>
            <pc:sldMk cId="160966430" sldId="270"/>
            <ac:spMk id="2" creationId="{10CEA4ED-A7DA-4CD6-B31A-BA23C3B5B696}"/>
          </ac:spMkLst>
        </pc:spChg>
      </pc:sldChg>
      <pc:sldChg chg="modSp mod">
        <pc:chgData name="Zachary Feldman" userId="75497b58-42bf-413b-8d7c-c9047c03012a" providerId="ADAL" clId="{87241B61-F2DF-452D-8D42-5B4439309B65}" dt="2022-04-12T15:06:06.797" v="31" actId="20577"/>
        <pc:sldMkLst>
          <pc:docMk/>
          <pc:sldMk cId="110707010" sldId="271"/>
        </pc:sldMkLst>
        <pc:spChg chg="mod">
          <ac:chgData name="Zachary Feldman" userId="75497b58-42bf-413b-8d7c-c9047c03012a" providerId="ADAL" clId="{87241B61-F2DF-452D-8D42-5B4439309B65}" dt="2022-04-12T15:06:06.797" v="31" actId="20577"/>
          <ac:spMkLst>
            <pc:docMk/>
            <pc:sldMk cId="110707010" sldId="271"/>
            <ac:spMk id="6" creationId="{FA2C8E0F-90CA-4F9E-BE1B-7B982FAEB59E}"/>
          </ac:spMkLst>
        </pc:spChg>
      </pc:sldChg>
      <pc:sldChg chg="del">
        <pc:chgData name="Zachary Feldman" userId="75497b58-42bf-413b-8d7c-c9047c03012a" providerId="ADAL" clId="{87241B61-F2DF-452D-8D42-5B4439309B65}" dt="2022-04-12T16:10:09.537" v="239" actId="47"/>
        <pc:sldMkLst>
          <pc:docMk/>
          <pc:sldMk cId="3072740026" sldId="274"/>
        </pc:sldMkLst>
      </pc:sldChg>
      <pc:sldChg chg="del">
        <pc:chgData name="Zachary Feldman" userId="75497b58-42bf-413b-8d7c-c9047c03012a" providerId="ADAL" clId="{87241B61-F2DF-452D-8D42-5B4439309B65}" dt="2022-04-12T16:10:08.494" v="238" actId="47"/>
        <pc:sldMkLst>
          <pc:docMk/>
          <pc:sldMk cId="2568822222" sldId="283"/>
        </pc:sldMkLst>
      </pc:sldChg>
      <pc:sldChg chg="add del">
        <pc:chgData name="Zachary Feldman" userId="75497b58-42bf-413b-8d7c-c9047c03012a" providerId="ADAL" clId="{87241B61-F2DF-452D-8D42-5B4439309B65}" dt="2022-04-12T16:10:18.531" v="249" actId="47"/>
        <pc:sldMkLst>
          <pc:docMk/>
          <pc:sldMk cId="3558836337" sldId="288"/>
        </pc:sldMkLst>
      </pc:sldChg>
      <pc:sldChg chg="delCm">
        <pc:chgData name="Zachary Feldman" userId="75497b58-42bf-413b-8d7c-c9047c03012a" providerId="ADAL" clId="{87241B61-F2DF-452D-8D42-5B4439309B65}" dt="2022-04-12T17:05:12.118" v="293"/>
        <pc:sldMkLst>
          <pc:docMk/>
          <pc:sldMk cId="1999770226" sldId="289"/>
        </pc:sldMkLst>
      </pc:sldChg>
      <pc:sldChg chg="addSp delSp del mod">
        <pc:chgData name="Zachary Feldman" userId="75497b58-42bf-413b-8d7c-c9047c03012a" providerId="ADAL" clId="{87241B61-F2DF-452D-8D42-5B4439309B65}" dt="2022-04-12T16:09:57.290" v="236" actId="47"/>
        <pc:sldMkLst>
          <pc:docMk/>
          <pc:sldMk cId="2718483596" sldId="321"/>
        </pc:sldMkLst>
        <pc:spChg chg="add del">
          <ac:chgData name="Zachary Feldman" userId="75497b58-42bf-413b-8d7c-c9047c03012a" providerId="ADAL" clId="{87241B61-F2DF-452D-8D42-5B4439309B65}" dt="2022-04-12T16:04:53.581" v="161" actId="22"/>
          <ac:spMkLst>
            <pc:docMk/>
            <pc:sldMk cId="2718483596" sldId="321"/>
            <ac:spMk id="5" creationId="{A4DDE85E-1062-4455-A3FA-47090CBCAE1F}"/>
          </ac:spMkLst>
        </pc:spChg>
      </pc:sldChg>
      <pc:sldChg chg="del">
        <pc:chgData name="Zachary Feldman" userId="75497b58-42bf-413b-8d7c-c9047c03012a" providerId="ADAL" clId="{87241B61-F2DF-452D-8D42-5B4439309B65}" dt="2022-04-12T16:09:59.718" v="237" actId="47"/>
        <pc:sldMkLst>
          <pc:docMk/>
          <pc:sldMk cId="3944483713" sldId="322"/>
        </pc:sldMkLst>
      </pc:sldChg>
      <pc:sldChg chg="add del">
        <pc:chgData name="Zachary Feldman" userId="75497b58-42bf-413b-8d7c-c9047c03012a" providerId="ADAL" clId="{87241B61-F2DF-452D-8D42-5B4439309B65}" dt="2022-04-12T16:10:18.195" v="248" actId="47"/>
        <pc:sldMkLst>
          <pc:docMk/>
          <pc:sldMk cId="796051888" sldId="324"/>
        </pc:sldMkLst>
      </pc:sldChg>
      <pc:sldChg chg="modSp mod delCm modCm">
        <pc:chgData name="Zachary Feldman" userId="75497b58-42bf-413b-8d7c-c9047c03012a" providerId="ADAL" clId="{87241B61-F2DF-452D-8D42-5B4439309B65}" dt="2022-04-12T15:07:57.451" v="46"/>
        <pc:sldMkLst>
          <pc:docMk/>
          <pc:sldMk cId="3772047944" sldId="325"/>
        </pc:sldMkLst>
        <pc:spChg chg="mod">
          <ac:chgData name="Zachary Feldman" userId="75497b58-42bf-413b-8d7c-c9047c03012a" providerId="ADAL" clId="{87241B61-F2DF-452D-8D42-5B4439309B65}" dt="2022-04-12T15:07:54.610" v="45" actId="20577"/>
          <ac:spMkLst>
            <pc:docMk/>
            <pc:sldMk cId="3772047944" sldId="325"/>
            <ac:spMk id="3" creationId="{BD61ED9A-BC72-46CF-8FD4-A8895B7DDE83}"/>
          </ac:spMkLst>
        </pc:spChg>
      </pc:sldChg>
      <pc:sldChg chg="delSp modSp mod">
        <pc:chgData name="Zachary Feldman" userId="75497b58-42bf-413b-8d7c-c9047c03012a" providerId="ADAL" clId="{87241B61-F2DF-452D-8D42-5B4439309B65}" dt="2022-04-12T15:35:26.809" v="147" actId="478"/>
        <pc:sldMkLst>
          <pc:docMk/>
          <pc:sldMk cId="521406120" sldId="326"/>
        </pc:sldMkLst>
        <pc:spChg chg="mod">
          <ac:chgData name="Zachary Feldman" userId="75497b58-42bf-413b-8d7c-c9047c03012a" providerId="ADAL" clId="{87241B61-F2DF-452D-8D42-5B4439309B65}" dt="2022-04-12T15:35:01.659" v="146" actId="115"/>
          <ac:spMkLst>
            <pc:docMk/>
            <pc:sldMk cId="521406120" sldId="326"/>
            <ac:spMk id="17" creationId="{CF730E68-7624-45A2-BE0C-0819CBB79566}"/>
          </ac:spMkLst>
        </pc:spChg>
        <pc:spChg chg="del">
          <ac:chgData name="Zachary Feldman" userId="75497b58-42bf-413b-8d7c-c9047c03012a" providerId="ADAL" clId="{87241B61-F2DF-452D-8D42-5B4439309B65}" dt="2022-04-12T15:35:26.809" v="147" actId="478"/>
          <ac:spMkLst>
            <pc:docMk/>
            <pc:sldMk cId="521406120" sldId="326"/>
            <ac:spMk id="18" creationId="{5BDDB3C5-F59A-4005-B0C4-EE958D4A435F}"/>
          </ac:spMkLst>
        </pc:spChg>
      </pc:sldChg>
      <pc:sldChg chg="delCm">
        <pc:chgData name="Zachary Feldman" userId="75497b58-42bf-413b-8d7c-c9047c03012a" providerId="ADAL" clId="{87241B61-F2DF-452D-8D42-5B4439309B65}" dt="2022-04-12T15:07:42.373" v="44"/>
        <pc:sldMkLst>
          <pc:docMk/>
          <pc:sldMk cId="3213638153" sldId="327"/>
        </pc:sldMkLst>
      </pc:sldChg>
      <pc:sldChg chg="delSp mod">
        <pc:chgData name="Zachary Feldman" userId="75497b58-42bf-413b-8d7c-c9047c03012a" providerId="ADAL" clId="{87241B61-F2DF-452D-8D42-5B4439309B65}" dt="2022-04-12T19:48:02.612" v="297" actId="478"/>
        <pc:sldMkLst>
          <pc:docMk/>
          <pc:sldMk cId="1486416571" sldId="329"/>
        </pc:sldMkLst>
        <pc:spChg chg="del">
          <ac:chgData name="Zachary Feldman" userId="75497b58-42bf-413b-8d7c-c9047c03012a" providerId="ADAL" clId="{87241B61-F2DF-452D-8D42-5B4439309B65}" dt="2022-04-12T19:48:02.612" v="297" actId="478"/>
          <ac:spMkLst>
            <pc:docMk/>
            <pc:sldMk cId="1486416571" sldId="329"/>
            <ac:spMk id="18" creationId="{5BDDB3C5-F59A-4005-B0C4-EE958D4A435F}"/>
          </ac:spMkLst>
        </pc:spChg>
      </pc:sldChg>
      <pc:sldChg chg="modSp mod">
        <pc:chgData name="Zachary Feldman" userId="75497b58-42bf-413b-8d7c-c9047c03012a" providerId="ADAL" clId="{87241B61-F2DF-452D-8D42-5B4439309B65}" dt="2022-04-12T14:59:59.819" v="8" actId="20577"/>
        <pc:sldMkLst>
          <pc:docMk/>
          <pc:sldMk cId="1694462463" sldId="330"/>
        </pc:sldMkLst>
        <pc:spChg chg="mod">
          <ac:chgData name="Zachary Feldman" userId="75497b58-42bf-413b-8d7c-c9047c03012a" providerId="ADAL" clId="{87241B61-F2DF-452D-8D42-5B4439309B65}" dt="2022-04-12T14:59:59.819" v="8" actId="20577"/>
          <ac:spMkLst>
            <pc:docMk/>
            <pc:sldMk cId="1694462463" sldId="330"/>
            <ac:spMk id="6" creationId="{EE1AB4C1-A679-4382-873D-E428B09020C0}"/>
          </ac:spMkLst>
        </pc:spChg>
      </pc:sldChg>
      <pc:sldChg chg="delSp mod">
        <pc:chgData name="Zachary Feldman" userId="75497b58-42bf-413b-8d7c-c9047c03012a" providerId="ADAL" clId="{87241B61-F2DF-452D-8D42-5B4439309B65}" dt="2022-04-12T15:11:50.686" v="47" actId="478"/>
        <pc:sldMkLst>
          <pc:docMk/>
          <pc:sldMk cId="141353921" sldId="331"/>
        </pc:sldMkLst>
        <pc:spChg chg="del">
          <ac:chgData name="Zachary Feldman" userId="75497b58-42bf-413b-8d7c-c9047c03012a" providerId="ADAL" clId="{87241B61-F2DF-452D-8D42-5B4439309B65}" dt="2022-04-12T15:11:50.686" v="47" actId="478"/>
          <ac:spMkLst>
            <pc:docMk/>
            <pc:sldMk cId="141353921" sldId="331"/>
            <ac:spMk id="7" creationId="{14718D1C-30F4-4D94-BE98-22E3E5653BDE}"/>
          </ac:spMkLst>
        </pc:spChg>
      </pc:sldChg>
      <pc:sldChg chg="modSp mod">
        <pc:chgData name="Zachary Feldman" userId="75497b58-42bf-413b-8d7c-c9047c03012a" providerId="ADAL" clId="{87241B61-F2DF-452D-8D42-5B4439309B65}" dt="2022-04-12T16:03:04.523" v="155" actId="339"/>
        <pc:sldMkLst>
          <pc:docMk/>
          <pc:sldMk cId="3119443236" sldId="333"/>
        </pc:sldMkLst>
        <pc:spChg chg="mod">
          <ac:chgData name="Zachary Feldman" userId="75497b58-42bf-413b-8d7c-c9047c03012a" providerId="ADAL" clId="{87241B61-F2DF-452D-8D42-5B4439309B65}" dt="2022-04-12T16:03:04.523" v="155" actId="339"/>
          <ac:spMkLst>
            <pc:docMk/>
            <pc:sldMk cId="3119443236" sldId="333"/>
            <ac:spMk id="2" creationId="{8112DE8D-4018-41DB-88C0-E24622A0A086}"/>
          </ac:spMkLst>
        </pc:spChg>
      </pc:sldChg>
      <pc:sldChg chg="delCm">
        <pc:chgData name="Zachary Feldman" userId="75497b58-42bf-413b-8d7c-c9047c03012a" providerId="ADAL" clId="{87241B61-F2DF-452D-8D42-5B4439309B65}" dt="2022-04-12T17:05:07.308" v="292"/>
        <pc:sldMkLst>
          <pc:docMk/>
          <pc:sldMk cId="3969813552" sldId="334"/>
        </pc:sldMkLst>
      </pc:sldChg>
      <pc:sldChg chg="modSp delCm modNotesTx">
        <pc:chgData name="Zachary Feldman" userId="75497b58-42bf-413b-8d7c-c9047c03012a" providerId="ADAL" clId="{87241B61-F2DF-452D-8D42-5B4439309B65}" dt="2022-04-12T19:50:29.300" v="488" actId="20577"/>
        <pc:sldMkLst>
          <pc:docMk/>
          <pc:sldMk cId="631519988" sldId="347"/>
        </pc:sldMkLst>
        <pc:graphicFrameChg chg="mod">
          <ac:chgData name="Zachary Feldman" userId="75497b58-42bf-413b-8d7c-c9047c03012a" providerId="ADAL" clId="{87241B61-F2DF-452D-8D42-5B4439309B65}" dt="2022-04-12T16:59:57.216" v="260" actId="20577"/>
          <ac:graphicFrameMkLst>
            <pc:docMk/>
            <pc:sldMk cId="631519988" sldId="347"/>
            <ac:graphicFrameMk id="10" creationId="{C34589E3-26BB-4F28-972A-179AD82EB148}"/>
          </ac:graphicFrameMkLst>
        </pc:graphicFrameChg>
      </pc:sldChg>
      <pc:sldChg chg="delSp mod delCm">
        <pc:chgData name="Zachary Feldman" userId="75497b58-42bf-413b-8d7c-c9047c03012a" providerId="ADAL" clId="{87241B61-F2DF-452D-8D42-5B4439309B65}" dt="2022-04-12T19:38:56.197" v="294"/>
        <pc:sldMkLst>
          <pc:docMk/>
          <pc:sldMk cId="3529855020" sldId="348"/>
        </pc:sldMkLst>
        <pc:spChg chg="del">
          <ac:chgData name="Zachary Feldman" userId="75497b58-42bf-413b-8d7c-c9047c03012a" providerId="ADAL" clId="{87241B61-F2DF-452D-8D42-5B4439309B65}" dt="2022-04-12T15:12:00.200" v="48" actId="478"/>
          <ac:spMkLst>
            <pc:docMk/>
            <pc:sldMk cId="3529855020" sldId="348"/>
            <ac:spMk id="7" creationId="{14718D1C-30F4-4D94-BE98-22E3E5653BDE}"/>
          </ac:spMkLst>
        </pc:spChg>
      </pc:sldChg>
      <pc:sldChg chg="delCm">
        <pc:chgData name="Zachary Feldman" userId="75497b58-42bf-413b-8d7c-c9047c03012a" providerId="ADAL" clId="{87241B61-F2DF-452D-8D42-5B4439309B65}" dt="2022-04-12T17:00:11.978" v="262"/>
        <pc:sldMkLst>
          <pc:docMk/>
          <pc:sldMk cId="3317711701" sldId="349"/>
        </pc:sldMkLst>
      </pc:sldChg>
      <pc:sldChg chg="modSp delCm">
        <pc:chgData name="Zachary Feldman" userId="75497b58-42bf-413b-8d7c-c9047c03012a" providerId="ADAL" clId="{87241B61-F2DF-452D-8D42-5B4439309B65}" dt="2022-04-12T20:08:23.588" v="516" actId="20577"/>
        <pc:sldMkLst>
          <pc:docMk/>
          <pc:sldMk cId="765006667" sldId="350"/>
        </pc:sldMkLst>
        <pc:graphicFrameChg chg="mod">
          <ac:chgData name="Zachary Feldman" userId="75497b58-42bf-413b-8d7c-c9047c03012a" providerId="ADAL" clId="{87241B61-F2DF-452D-8D42-5B4439309B65}" dt="2022-04-12T20:08:23.588" v="516" actId="20577"/>
          <ac:graphicFrameMkLst>
            <pc:docMk/>
            <pc:sldMk cId="765006667" sldId="350"/>
            <ac:graphicFrameMk id="21" creationId="{4D7A244C-2D1E-DC5B-FDBB-2E4C35AB418A}"/>
          </ac:graphicFrameMkLst>
        </pc:graphicFrameChg>
      </pc:sldChg>
      <pc:sldChg chg="modSp delCm">
        <pc:chgData name="Zachary Feldman" userId="75497b58-42bf-413b-8d7c-c9047c03012a" providerId="ADAL" clId="{87241B61-F2DF-452D-8D42-5B4439309B65}" dt="2022-04-12T17:02:23.480" v="276"/>
        <pc:sldMkLst>
          <pc:docMk/>
          <pc:sldMk cId="785222490" sldId="352"/>
        </pc:sldMkLst>
        <pc:graphicFrameChg chg="mod">
          <ac:chgData name="Zachary Feldman" userId="75497b58-42bf-413b-8d7c-c9047c03012a" providerId="ADAL" clId="{87241B61-F2DF-452D-8D42-5B4439309B65}" dt="2022-04-12T17:00:28.045" v="264"/>
          <ac:graphicFrameMkLst>
            <pc:docMk/>
            <pc:sldMk cId="785222490" sldId="352"/>
            <ac:graphicFrameMk id="21" creationId="{4D7A244C-2D1E-DC5B-FDBB-2E4C35AB418A}"/>
          </ac:graphicFrameMkLst>
        </pc:graphicFrameChg>
      </pc:sldChg>
      <pc:sldChg chg="modSp mod delCm">
        <pc:chgData name="Zachary Feldman" userId="75497b58-42bf-413b-8d7c-c9047c03012a" providerId="ADAL" clId="{87241B61-F2DF-452D-8D42-5B4439309B65}" dt="2022-04-12T17:03:21.788" v="283" actId="1076"/>
        <pc:sldMkLst>
          <pc:docMk/>
          <pc:sldMk cId="1472361855" sldId="353"/>
        </pc:sldMkLst>
        <pc:spChg chg="mod">
          <ac:chgData name="Zachary Feldman" userId="75497b58-42bf-413b-8d7c-c9047c03012a" providerId="ADAL" clId="{87241B61-F2DF-452D-8D42-5B4439309B65}" dt="2022-04-12T17:03:21.788" v="283" actId="1076"/>
          <ac:spMkLst>
            <pc:docMk/>
            <pc:sldMk cId="1472361855" sldId="353"/>
            <ac:spMk id="11" creationId="{F44C6EF0-8B03-41CA-9A33-5DB776A3FF6C}"/>
          </ac:spMkLst>
        </pc:spChg>
      </pc:sldChg>
      <pc:sldChg chg="modSp mod">
        <pc:chgData name="Zachary Feldman" userId="75497b58-42bf-413b-8d7c-c9047c03012a" providerId="ADAL" clId="{87241B61-F2DF-452D-8D42-5B4439309B65}" dt="2022-04-12T19:39:18.725" v="296" actId="208"/>
        <pc:sldMkLst>
          <pc:docMk/>
          <pc:sldMk cId="343079946" sldId="355"/>
        </pc:sldMkLst>
        <pc:spChg chg="mod">
          <ac:chgData name="Zachary Feldman" userId="75497b58-42bf-413b-8d7c-c9047c03012a" providerId="ADAL" clId="{87241B61-F2DF-452D-8D42-5B4439309B65}" dt="2022-04-12T19:39:18.725" v="296" actId="208"/>
          <ac:spMkLst>
            <pc:docMk/>
            <pc:sldMk cId="343079946" sldId="355"/>
            <ac:spMk id="20" creationId="{1DF676BA-3D9D-4B89-80AC-8F5341C3BCEA}"/>
          </ac:spMkLst>
        </pc:spChg>
      </pc:sldChg>
      <pc:sldChg chg="modSp delCm">
        <pc:chgData name="Zachary Feldman" userId="75497b58-42bf-413b-8d7c-c9047c03012a" providerId="ADAL" clId="{87241B61-F2DF-452D-8D42-5B4439309B65}" dt="2022-04-12T17:04:54.928" v="291"/>
        <pc:sldMkLst>
          <pc:docMk/>
          <pc:sldMk cId="2587226185" sldId="356"/>
        </pc:sldMkLst>
        <pc:graphicFrameChg chg="mod">
          <ac:chgData name="Zachary Feldman" userId="75497b58-42bf-413b-8d7c-c9047c03012a" providerId="ADAL" clId="{87241B61-F2DF-452D-8D42-5B4439309B65}" dt="2022-04-12T17:04:50.045" v="290" actId="20577"/>
          <ac:graphicFrameMkLst>
            <pc:docMk/>
            <pc:sldMk cId="2587226185" sldId="356"/>
            <ac:graphicFrameMk id="21" creationId="{55A34962-F307-1CCB-51C0-397721C54514}"/>
          </ac:graphicFrameMkLst>
        </pc:graphicFrameChg>
      </pc:sldChg>
      <pc:sldChg chg="add ord">
        <pc:chgData name="Zachary Feldman" userId="75497b58-42bf-413b-8d7c-c9047c03012a" providerId="ADAL" clId="{87241B61-F2DF-452D-8D42-5B4439309B65}" dt="2022-04-12T15:00:24.298" v="11"/>
        <pc:sldMkLst>
          <pc:docMk/>
          <pc:sldMk cId="344008610" sldId="357"/>
        </pc:sldMkLst>
      </pc:sldChg>
      <pc:sldChg chg="addSp delSp modSp add mod">
        <pc:chgData name="Zachary Feldman" userId="75497b58-42bf-413b-8d7c-c9047c03012a" providerId="ADAL" clId="{87241B61-F2DF-452D-8D42-5B4439309B65}" dt="2022-04-12T16:10:30.186" v="253" actId="14100"/>
        <pc:sldMkLst>
          <pc:docMk/>
          <pc:sldMk cId="1528288690" sldId="358"/>
        </pc:sldMkLst>
        <pc:spChg chg="mod">
          <ac:chgData name="Zachary Feldman" userId="75497b58-42bf-413b-8d7c-c9047c03012a" providerId="ADAL" clId="{87241B61-F2DF-452D-8D42-5B4439309B65}" dt="2022-04-12T16:10:30.186" v="253" actId="14100"/>
          <ac:spMkLst>
            <pc:docMk/>
            <pc:sldMk cId="1528288690" sldId="358"/>
            <ac:spMk id="5" creationId="{532346A4-0FCC-47A6-8233-75020DA709FA}"/>
          </ac:spMkLst>
        </pc:spChg>
        <pc:spChg chg="del">
          <ac:chgData name="Zachary Feldman" userId="75497b58-42bf-413b-8d7c-c9047c03012a" providerId="ADAL" clId="{87241B61-F2DF-452D-8D42-5B4439309B65}" dt="2022-04-12T16:07:08.247" v="205" actId="478"/>
          <ac:spMkLst>
            <pc:docMk/>
            <pc:sldMk cId="1528288690" sldId="358"/>
            <ac:spMk id="7" creationId="{00F57AC7-C484-4EDD-93BD-364195275321}"/>
          </ac:spMkLst>
        </pc:spChg>
        <pc:spChg chg="add mod">
          <ac:chgData name="Zachary Feldman" userId="75497b58-42bf-413b-8d7c-c9047c03012a" providerId="ADAL" clId="{87241B61-F2DF-452D-8D42-5B4439309B65}" dt="2022-04-12T16:07:21.698" v="209"/>
          <ac:spMkLst>
            <pc:docMk/>
            <pc:sldMk cId="1528288690" sldId="358"/>
            <ac:spMk id="8" creationId="{532346A4-0FCC-47A6-8233-75020DA709FA}"/>
          </ac:spMkLst>
        </pc:spChg>
        <pc:spChg chg="add mod">
          <ac:chgData name="Zachary Feldman" userId="75497b58-42bf-413b-8d7c-c9047c03012a" providerId="ADAL" clId="{87241B61-F2DF-452D-8D42-5B4439309B65}" dt="2022-04-12T16:07:26.346" v="211"/>
          <ac:spMkLst>
            <pc:docMk/>
            <pc:sldMk cId="1528288690" sldId="358"/>
            <ac:spMk id="9" creationId="{532346A4-0FCC-47A6-8233-75020DA709FA}"/>
          </ac:spMkLst>
        </pc:spChg>
        <pc:spChg chg="add del mod">
          <ac:chgData name="Zachary Feldman" userId="75497b58-42bf-413b-8d7c-c9047c03012a" providerId="ADAL" clId="{87241B61-F2DF-452D-8D42-5B4439309B65}" dt="2022-04-12T16:10:21.026" v="250" actId="478"/>
          <ac:spMkLst>
            <pc:docMk/>
            <pc:sldMk cId="1528288690" sldId="358"/>
            <ac:spMk id="10" creationId="{9736C1D8-891F-45D8-ABF9-E682F2CF1B51}"/>
          </ac:spMkLst>
        </pc:spChg>
      </pc:sldChg>
    </pc:docChg>
  </pc:docChgLst>
  <pc:docChgLst>
    <pc:chgData name="Jenny Wallace" userId="S::jwallace@drcog.org::ddd7e55a-bb96-46d1-b765-5e842847338f" providerId="AD" clId="Web-{8D33C9C8-1059-492A-B867-7182EC4E37C7}"/>
    <pc:docChg chg="mod">
      <pc:chgData name="Jenny Wallace" userId="S::jwallace@drcog.org::ddd7e55a-bb96-46d1-b765-5e842847338f" providerId="AD" clId="Web-{8D33C9C8-1059-492A-B867-7182EC4E37C7}" dt="2022-04-07T17:26:20.245" v="1"/>
      <pc:docMkLst>
        <pc:docMk/>
      </pc:docMkLst>
      <pc:sldChg chg="addCm">
        <pc:chgData name="Jenny Wallace" userId="S::jwallace@drcog.org::ddd7e55a-bb96-46d1-b765-5e842847338f" providerId="AD" clId="Web-{8D33C9C8-1059-492A-B867-7182EC4E37C7}" dt="2022-04-07T17:26:20.245" v="1"/>
        <pc:sldMkLst>
          <pc:docMk/>
          <pc:sldMk cId="42625768" sldId="267"/>
        </pc:sldMkLst>
      </pc:sldChg>
    </pc:docChg>
  </pc:docChgLst>
  <pc:docChgLst>
    <pc:chgData name="Zachary Feldman" userId="75497b58-42bf-413b-8d7c-c9047c03012a" providerId="ADAL" clId="{4F0679F7-F3C0-4797-B1D2-D850DA62FE5B}"/>
    <pc:docChg chg="custSel delSld modSld sldOrd modShowInfo">
      <pc:chgData name="Zachary Feldman" userId="75497b58-42bf-413b-8d7c-c9047c03012a" providerId="ADAL" clId="{4F0679F7-F3C0-4797-B1D2-D850DA62FE5B}" dt="2022-04-13T18:50:26.418" v="11" actId="2744"/>
      <pc:docMkLst>
        <pc:docMk/>
      </pc:docMkLst>
      <pc:sldChg chg="addSp modSp mod ord">
        <pc:chgData name="Zachary Feldman" userId="75497b58-42bf-413b-8d7c-c9047c03012a" providerId="ADAL" clId="{4F0679F7-F3C0-4797-B1D2-D850DA62FE5B}" dt="2022-04-13T14:57:32.480" v="7" actId="1076"/>
        <pc:sldMkLst>
          <pc:docMk/>
          <pc:sldMk cId="110707010" sldId="271"/>
        </pc:sldMkLst>
        <pc:spChg chg="mod">
          <ac:chgData name="Zachary Feldman" userId="75497b58-42bf-413b-8d7c-c9047c03012a" providerId="ADAL" clId="{4F0679F7-F3C0-4797-B1D2-D850DA62FE5B}" dt="2022-04-13T14:57:23.416" v="6" actId="1076"/>
          <ac:spMkLst>
            <pc:docMk/>
            <pc:sldMk cId="110707010" sldId="271"/>
            <ac:spMk id="6" creationId="{FA2C8E0F-90CA-4F9E-BE1B-7B982FAEB59E}"/>
          </ac:spMkLst>
        </pc:spChg>
        <pc:spChg chg="add mod">
          <ac:chgData name="Zachary Feldman" userId="75497b58-42bf-413b-8d7c-c9047c03012a" providerId="ADAL" clId="{4F0679F7-F3C0-4797-B1D2-D850DA62FE5B}" dt="2022-04-13T14:57:32.480" v="7" actId="1076"/>
          <ac:spMkLst>
            <pc:docMk/>
            <pc:sldMk cId="110707010" sldId="271"/>
            <ac:spMk id="8" creationId="{FA7367C7-62F9-4D7F-A582-08293CC0AE9D}"/>
          </ac:spMkLst>
        </pc:spChg>
      </pc:sldChg>
      <pc:sldChg chg="modSp del mod">
        <pc:chgData name="Zachary Feldman" userId="75497b58-42bf-413b-8d7c-c9047c03012a" providerId="ADAL" clId="{4F0679F7-F3C0-4797-B1D2-D850DA62FE5B}" dt="2022-04-13T14:57:40.426" v="8" actId="47"/>
        <pc:sldMkLst>
          <pc:docMk/>
          <pc:sldMk cId="2254303872" sldId="328"/>
        </pc:sldMkLst>
        <pc:spChg chg="mod">
          <ac:chgData name="Zachary Feldman" userId="75497b58-42bf-413b-8d7c-c9047c03012a" providerId="ADAL" clId="{4F0679F7-F3C0-4797-B1D2-D850DA62FE5B}" dt="2022-04-13T14:57:00.444" v="1" actId="27636"/>
          <ac:spMkLst>
            <pc:docMk/>
            <pc:sldMk cId="2254303872" sldId="328"/>
            <ac:spMk id="3" creationId="{BD61ED9A-BC72-46CF-8FD4-A8895B7DDE83}"/>
          </ac:spMkLst>
        </pc:spChg>
      </pc:sldChg>
      <pc:sldChg chg="addSp modSp mod">
        <pc:chgData name="Zachary Feldman" userId="75497b58-42bf-413b-8d7c-c9047c03012a" providerId="ADAL" clId="{4F0679F7-F3C0-4797-B1D2-D850DA62FE5B}" dt="2022-04-13T14:57:57.211" v="10"/>
        <pc:sldMkLst>
          <pc:docMk/>
          <pc:sldMk cId="344008610" sldId="357"/>
        </pc:sldMkLst>
        <pc:spChg chg="mod">
          <ac:chgData name="Zachary Feldman" userId="75497b58-42bf-413b-8d7c-c9047c03012a" providerId="ADAL" clId="{4F0679F7-F3C0-4797-B1D2-D850DA62FE5B}" dt="2022-04-13T14:57:56.424" v="9" actId="1076"/>
          <ac:spMkLst>
            <pc:docMk/>
            <pc:sldMk cId="344008610" sldId="357"/>
            <ac:spMk id="6" creationId="{FA2C8E0F-90CA-4F9E-BE1B-7B982FAEB59E}"/>
          </ac:spMkLst>
        </pc:spChg>
        <pc:spChg chg="add mod">
          <ac:chgData name="Zachary Feldman" userId="75497b58-42bf-413b-8d7c-c9047c03012a" providerId="ADAL" clId="{4F0679F7-F3C0-4797-B1D2-D850DA62FE5B}" dt="2022-04-13T14:57:57.211" v="10"/>
          <ac:spMkLst>
            <pc:docMk/>
            <pc:sldMk cId="344008610" sldId="357"/>
            <ac:spMk id="8" creationId="{2ED5F898-54B8-4DB7-B9DB-E2F90A820F5A}"/>
          </ac:spMkLst>
        </pc:spChg>
      </pc:sldChg>
    </pc:docChg>
  </pc:docChgLst>
  <pc:docChgLst>
    <pc:chgData name="Geoffrey Chiapella" userId="401ce0f7-6b8b-4438-a907-dabed5133616" providerId="ADAL" clId="{89FBE903-1B1E-4447-B99F-6FD92FEADD74}"/>
    <pc:docChg chg="undo custSel modSld">
      <pc:chgData name="Geoffrey Chiapella" userId="401ce0f7-6b8b-4438-a907-dabed5133616" providerId="ADAL" clId="{89FBE903-1B1E-4447-B99F-6FD92FEADD74}" dt="2022-04-08T21:56:27.853" v="320"/>
      <pc:docMkLst>
        <pc:docMk/>
      </pc:docMkLst>
      <pc:sldChg chg="modCm modNotesTx">
        <pc:chgData name="Geoffrey Chiapella" userId="401ce0f7-6b8b-4438-a907-dabed5133616" providerId="ADAL" clId="{89FBE903-1B1E-4447-B99F-6FD92FEADD74}" dt="2022-04-08T21:47:25.483" v="287"/>
        <pc:sldMkLst>
          <pc:docMk/>
          <pc:sldMk cId="42625768" sldId="267"/>
        </pc:sldMkLst>
      </pc:sldChg>
      <pc:sldChg chg="addCm">
        <pc:chgData name="Geoffrey Chiapella" userId="401ce0f7-6b8b-4438-a907-dabed5133616" providerId="ADAL" clId="{89FBE903-1B1E-4447-B99F-6FD92FEADD74}" dt="2022-04-08T21:48:07.819" v="288"/>
        <pc:sldMkLst>
          <pc:docMk/>
          <pc:sldMk cId="2304813557" sldId="268"/>
        </pc:sldMkLst>
      </pc:sldChg>
      <pc:sldChg chg="addCm">
        <pc:chgData name="Geoffrey Chiapella" userId="401ce0f7-6b8b-4438-a907-dabed5133616" providerId="ADAL" clId="{89FBE903-1B1E-4447-B99F-6FD92FEADD74}" dt="2022-04-08T21:49:48.699" v="289"/>
        <pc:sldMkLst>
          <pc:docMk/>
          <pc:sldMk cId="435412494" sldId="269"/>
        </pc:sldMkLst>
      </pc:sldChg>
      <pc:sldChg chg="modSp mod addCm">
        <pc:chgData name="Geoffrey Chiapella" userId="401ce0f7-6b8b-4438-a907-dabed5133616" providerId="ADAL" clId="{89FBE903-1B1E-4447-B99F-6FD92FEADD74}" dt="2022-04-08T21:56:27.853" v="320"/>
        <pc:sldMkLst>
          <pc:docMk/>
          <pc:sldMk cId="1999770226" sldId="289"/>
        </pc:sldMkLst>
        <pc:spChg chg="mod">
          <ac:chgData name="Geoffrey Chiapella" userId="401ce0f7-6b8b-4438-a907-dabed5133616" providerId="ADAL" clId="{89FBE903-1B1E-4447-B99F-6FD92FEADD74}" dt="2022-04-08T21:55:23.898" v="319" actId="113"/>
          <ac:spMkLst>
            <pc:docMk/>
            <pc:sldMk cId="1999770226" sldId="289"/>
            <ac:spMk id="3" creationId="{BD61ED9A-BC72-46CF-8FD4-A8895B7DDE83}"/>
          </ac:spMkLst>
        </pc:spChg>
      </pc:sldChg>
      <pc:sldChg chg="modSp mod addCm">
        <pc:chgData name="Geoffrey Chiapella" userId="401ce0f7-6b8b-4438-a907-dabed5133616" providerId="ADAL" clId="{89FBE903-1B1E-4447-B99F-6FD92FEADD74}" dt="2022-04-07T23:39:37.941" v="265"/>
        <pc:sldMkLst>
          <pc:docMk/>
          <pc:sldMk cId="3772047944" sldId="325"/>
        </pc:sldMkLst>
        <pc:spChg chg="mod">
          <ac:chgData name="Geoffrey Chiapella" userId="401ce0f7-6b8b-4438-a907-dabed5133616" providerId="ADAL" clId="{89FBE903-1B1E-4447-B99F-6FD92FEADD74}" dt="2022-04-07T23:38:10.270" v="264" actId="400"/>
          <ac:spMkLst>
            <pc:docMk/>
            <pc:sldMk cId="3772047944" sldId="325"/>
            <ac:spMk id="3" creationId="{BD61ED9A-BC72-46CF-8FD4-A8895B7DDE83}"/>
          </ac:spMkLst>
        </pc:spChg>
      </pc:sldChg>
      <pc:sldChg chg="modSp mod addCm">
        <pc:chgData name="Geoffrey Chiapella" userId="401ce0f7-6b8b-4438-a907-dabed5133616" providerId="ADAL" clId="{89FBE903-1B1E-4447-B99F-6FD92FEADD74}" dt="2022-04-07T23:35:42.182" v="103"/>
        <pc:sldMkLst>
          <pc:docMk/>
          <pc:sldMk cId="3213638153" sldId="327"/>
        </pc:sldMkLst>
        <pc:spChg chg="mod">
          <ac:chgData name="Geoffrey Chiapella" userId="401ce0f7-6b8b-4438-a907-dabed5133616" providerId="ADAL" clId="{89FBE903-1B1E-4447-B99F-6FD92FEADD74}" dt="2022-04-07T23:35:18.451" v="102" actId="20577"/>
          <ac:spMkLst>
            <pc:docMk/>
            <pc:sldMk cId="3213638153" sldId="327"/>
            <ac:spMk id="3" creationId="{BD61ED9A-BC72-46CF-8FD4-A8895B7DDE83}"/>
          </ac:spMkLst>
        </pc:spChg>
      </pc:sldChg>
      <pc:sldChg chg="modSp addCm">
        <pc:chgData name="Geoffrey Chiapella" userId="401ce0f7-6b8b-4438-a907-dabed5133616" providerId="ADAL" clId="{89FBE903-1B1E-4447-B99F-6FD92FEADD74}" dt="2022-04-08T21:54:36.926" v="313"/>
        <pc:sldMkLst>
          <pc:docMk/>
          <pc:sldMk cId="3969813552" sldId="334"/>
        </pc:sldMkLst>
        <pc:graphicFrameChg chg="mod">
          <ac:chgData name="Geoffrey Chiapella" userId="401ce0f7-6b8b-4438-a907-dabed5133616" providerId="ADAL" clId="{89FBE903-1B1E-4447-B99F-6FD92FEADD74}" dt="2022-04-08T21:54:04.916" v="312" actId="20577"/>
          <ac:graphicFrameMkLst>
            <pc:docMk/>
            <pc:sldMk cId="3969813552" sldId="334"/>
            <ac:graphicFrameMk id="7" creationId="{6B52703E-2B51-873D-4FDB-416196CF8F45}"/>
          </ac:graphicFrameMkLst>
        </pc:graphicFrameChg>
      </pc:sldChg>
      <pc:sldChg chg="modSp addCm">
        <pc:chgData name="Geoffrey Chiapella" userId="401ce0f7-6b8b-4438-a907-dabed5133616" providerId="ADAL" clId="{89FBE903-1B1E-4447-B99F-6FD92FEADD74}" dt="2022-04-08T21:26:23.441" v="271"/>
        <pc:sldMkLst>
          <pc:docMk/>
          <pc:sldMk cId="631519988" sldId="347"/>
        </pc:sldMkLst>
        <pc:graphicFrameChg chg="mod">
          <ac:chgData name="Geoffrey Chiapella" userId="401ce0f7-6b8b-4438-a907-dabed5133616" providerId="ADAL" clId="{89FBE903-1B1E-4447-B99F-6FD92FEADD74}" dt="2022-04-07T23:40:56.818" v="269" actId="20577"/>
          <ac:graphicFrameMkLst>
            <pc:docMk/>
            <pc:sldMk cId="631519988" sldId="347"/>
            <ac:graphicFrameMk id="10" creationId="{C34589E3-26BB-4F28-972A-179AD82EB148}"/>
          </ac:graphicFrameMkLst>
        </pc:graphicFrameChg>
      </pc:sldChg>
      <pc:sldChg chg="addCm">
        <pc:chgData name="Geoffrey Chiapella" userId="401ce0f7-6b8b-4438-a907-dabed5133616" providerId="ADAL" clId="{89FBE903-1B1E-4447-B99F-6FD92FEADD74}" dt="2022-04-08T21:28:29.009" v="272"/>
        <pc:sldMkLst>
          <pc:docMk/>
          <pc:sldMk cId="3529855020" sldId="348"/>
        </pc:sldMkLst>
      </pc:sldChg>
      <pc:sldChg chg="addCm">
        <pc:chgData name="Geoffrey Chiapella" userId="401ce0f7-6b8b-4438-a907-dabed5133616" providerId="ADAL" clId="{89FBE903-1B1E-4447-B99F-6FD92FEADD74}" dt="2022-04-08T21:24:53.981" v="270"/>
        <pc:sldMkLst>
          <pc:docMk/>
          <pc:sldMk cId="3317711701" sldId="349"/>
        </pc:sldMkLst>
      </pc:sldChg>
      <pc:sldChg chg="modSp addCm">
        <pc:chgData name="Geoffrey Chiapella" userId="401ce0f7-6b8b-4438-a907-dabed5133616" providerId="ADAL" clId="{89FBE903-1B1E-4447-B99F-6FD92FEADD74}" dt="2022-04-08T21:37:10.629" v="285"/>
        <pc:sldMkLst>
          <pc:docMk/>
          <pc:sldMk cId="765006667" sldId="350"/>
        </pc:sldMkLst>
        <pc:graphicFrameChg chg="mod">
          <ac:chgData name="Geoffrey Chiapella" userId="401ce0f7-6b8b-4438-a907-dabed5133616" providerId="ADAL" clId="{89FBE903-1B1E-4447-B99F-6FD92FEADD74}" dt="2022-04-08T21:36:39.505" v="284" actId="20577"/>
          <ac:graphicFrameMkLst>
            <pc:docMk/>
            <pc:sldMk cId="765006667" sldId="350"/>
            <ac:graphicFrameMk id="21" creationId="{4D7A244C-2D1E-DC5B-FDBB-2E4C35AB418A}"/>
          </ac:graphicFrameMkLst>
        </pc:graphicFrameChg>
      </pc:sldChg>
      <pc:sldChg chg="addCm">
        <pc:chgData name="Geoffrey Chiapella" userId="401ce0f7-6b8b-4438-a907-dabed5133616" providerId="ADAL" clId="{89FBE903-1B1E-4447-B99F-6FD92FEADD74}" dt="2022-04-08T21:35:31.160" v="273"/>
        <pc:sldMkLst>
          <pc:docMk/>
          <pc:sldMk cId="785222490" sldId="352"/>
        </pc:sldMkLst>
      </pc:sldChg>
      <pc:sldChg chg="addCm">
        <pc:chgData name="Geoffrey Chiapella" userId="401ce0f7-6b8b-4438-a907-dabed5133616" providerId="ADAL" clId="{89FBE903-1B1E-4447-B99F-6FD92FEADD74}" dt="2022-04-08T21:51:04.480" v="290"/>
        <pc:sldMkLst>
          <pc:docMk/>
          <pc:sldMk cId="1472361855" sldId="353"/>
        </pc:sldMkLst>
      </pc:sldChg>
      <pc:sldChg chg="modSp mod">
        <pc:chgData name="Geoffrey Chiapella" userId="401ce0f7-6b8b-4438-a907-dabed5133616" providerId="ADAL" clId="{89FBE903-1B1E-4447-B99F-6FD92FEADD74}" dt="2022-04-08T21:52:11.974" v="302" actId="20577"/>
        <pc:sldMkLst>
          <pc:docMk/>
          <pc:sldMk cId="524312535" sldId="354"/>
        </pc:sldMkLst>
        <pc:spChg chg="mod">
          <ac:chgData name="Geoffrey Chiapella" userId="401ce0f7-6b8b-4438-a907-dabed5133616" providerId="ADAL" clId="{89FBE903-1B1E-4447-B99F-6FD92FEADD74}" dt="2022-04-08T21:51:52.339" v="291" actId="20577"/>
          <ac:spMkLst>
            <pc:docMk/>
            <pc:sldMk cId="524312535" sldId="354"/>
            <ac:spMk id="11" creationId="{81A6C821-B052-4015-B709-520786C9A343}"/>
          </ac:spMkLst>
        </pc:spChg>
        <pc:spChg chg="mod">
          <ac:chgData name="Geoffrey Chiapella" userId="401ce0f7-6b8b-4438-a907-dabed5133616" providerId="ADAL" clId="{89FBE903-1B1E-4447-B99F-6FD92FEADD74}" dt="2022-04-08T21:52:11.974" v="302" actId="20577"/>
          <ac:spMkLst>
            <pc:docMk/>
            <pc:sldMk cId="524312535" sldId="354"/>
            <ac:spMk id="12" creationId="{2F865A4C-1F9E-4A86-813E-E952C70233CC}"/>
          </ac:spMkLst>
        </pc:spChg>
        <pc:spChg chg="mod">
          <ac:chgData name="Geoffrey Chiapella" userId="401ce0f7-6b8b-4438-a907-dabed5133616" providerId="ADAL" clId="{89FBE903-1B1E-4447-B99F-6FD92FEADD74}" dt="2022-04-08T21:52:09.478" v="300" actId="20577"/>
          <ac:spMkLst>
            <pc:docMk/>
            <pc:sldMk cId="524312535" sldId="354"/>
            <ac:spMk id="14" creationId="{E3F8697C-685B-497E-8C6A-BA1B98E8CDDF}"/>
          </ac:spMkLst>
        </pc:spChg>
        <pc:spChg chg="mod">
          <ac:chgData name="Geoffrey Chiapella" userId="401ce0f7-6b8b-4438-a907-dabed5133616" providerId="ADAL" clId="{89FBE903-1B1E-4447-B99F-6FD92FEADD74}" dt="2022-04-08T21:52:01.378" v="298" actId="1036"/>
          <ac:spMkLst>
            <pc:docMk/>
            <pc:sldMk cId="524312535" sldId="354"/>
            <ac:spMk id="15" creationId="{4B1640CA-C5C5-40D6-9CEB-9F0109D6B7EE}"/>
          </ac:spMkLst>
        </pc:spChg>
      </pc:sldChg>
      <pc:sldChg chg="modSp mod">
        <pc:chgData name="Geoffrey Chiapella" userId="401ce0f7-6b8b-4438-a907-dabed5133616" providerId="ADAL" clId="{89FBE903-1B1E-4447-B99F-6FD92FEADD74}" dt="2022-04-08T21:52:28.175" v="304" actId="20577"/>
        <pc:sldMkLst>
          <pc:docMk/>
          <pc:sldMk cId="343079946" sldId="355"/>
        </pc:sldMkLst>
        <pc:spChg chg="mod">
          <ac:chgData name="Geoffrey Chiapella" userId="401ce0f7-6b8b-4438-a907-dabed5133616" providerId="ADAL" clId="{89FBE903-1B1E-4447-B99F-6FD92FEADD74}" dt="2022-04-08T21:52:28.175" v="304" actId="20577"/>
          <ac:spMkLst>
            <pc:docMk/>
            <pc:sldMk cId="343079946" sldId="355"/>
            <ac:spMk id="20" creationId="{1DF676BA-3D9D-4B89-80AC-8F5341C3BCEA}"/>
          </ac:spMkLst>
        </pc:spChg>
      </pc:sldChg>
      <pc:sldChg chg="addCm">
        <pc:chgData name="Geoffrey Chiapella" userId="401ce0f7-6b8b-4438-a907-dabed5133616" providerId="ADAL" clId="{89FBE903-1B1E-4447-B99F-6FD92FEADD74}" dt="2022-04-08T21:53:40.137" v="305"/>
        <pc:sldMkLst>
          <pc:docMk/>
          <pc:sldMk cId="2587226185" sldId="3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E29FCE-457E-4566-9516-A0F1F13585EB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BD52BC-7954-4ACD-AAC0-FC4B0A8FD859}">
      <dgm:prSet/>
      <dgm:spPr/>
      <dgm:t>
        <a:bodyPr/>
        <a:lstStyle/>
        <a:p>
          <a:r>
            <a:rPr lang="en-US"/>
            <a:t>Update</a:t>
          </a:r>
        </a:p>
      </dgm:t>
    </dgm:pt>
    <dgm:pt modelId="{1FE82375-6C60-4A31-AC7A-26198C37681D}" type="parTrans" cxnId="{A3A833D7-4919-46B6-A3B6-8D9B66C098B4}">
      <dgm:prSet/>
      <dgm:spPr/>
      <dgm:t>
        <a:bodyPr/>
        <a:lstStyle/>
        <a:p>
          <a:endParaRPr lang="en-US"/>
        </a:p>
      </dgm:t>
    </dgm:pt>
    <dgm:pt modelId="{84D6CD72-F7A2-49F3-9643-BFBA6BACB11D}" type="sibTrans" cxnId="{A3A833D7-4919-46B6-A3B6-8D9B66C098B4}">
      <dgm:prSet/>
      <dgm:spPr/>
      <dgm:t>
        <a:bodyPr/>
        <a:lstStyle/>
        <a:p>
          <a:endParaRPr lang="en-US"/>
        </a:p>
      </dgm:t>
    </dgm:pt>
    <dgm:pt modelId="{233E31A5-B7FB-46D1-9655-EEB0B015E978}">
      <dgm:prSet/>
      <dgm:spPr/>
      <dgm:t>
        <a:bodyPr/>
        <a:lstStyle/>
        <a:p>
          <a:r>
            <a:rPr lang="en-US"/>
            <a:t>Update member government representatives on recent and upcoming small-area forecast process improvements. </a:t>
          </a:r>
        </a:p>
      </dgm:t>
    </dgm:pt>
    <dgm:pt modelId="{66C898EB-E236-4C53-BA23-C43EFCDF513B}" type="parTrans" cxnId="{DD9D4561-2D8B-4815-8790-241BE388FF28}">
      <dgm:prSet/>
      <dgm:spPr/>
      <dgm:t>
        <a:bodyPr/>
        <a:lstStyle/>
        <a:p>
          <a:endParaRPr lang="en-US"/>
        </a:p>
      </dgm:t>
    </dgm:pt>
    <dgm:pt modelId="{E0986AD8-358B-4284-A104-16C6D52F0463}" type="sibTrans" cxnId="{DD9D4561-2D8B-4815-8790-241BE388FF28}">
      <dgm:prSet/>
      <dgm:spPr/>
      <dgm:t>
        <a:bodyPr/>
        <a:lstStyle/>
        <a:p>
          <a:endParaRPr lang="en-US"/>
        </a:p>
      </dgm:t>
    </dgm:pt>
    <dgm:pt modelId="{EC89FA33-47C1-44D5-AAD5-543B39D4C96E}">
      <dgm:prSet/>
      <dgm:spPr/>
      <dgm:t>
        <a:bodyPr/>
        <a:lstStyle/>
        <a:p>
          <a:r>
            <a:rPr lang="en-US"/>
            <a:t>Facilitate</a:t>
          </a:r>
        </a:p>
      </dgm:t>
    </dgm:pt>
    <dgm:pt modelId="{80093D2E-99E6-4F2C-9659-6250C60D39B9}" type="parTrans" cxnId="{CE2A0FB9-84A6-42AA-B464-A68B419EF586}">
      <dgm:prSet/>
      <dgm:spPr/>
      <dgm:t>
        <a:bodyPr/>
        <a:lstStyle/>
        <a:p>
          <a:endParaRPr lang="en-US"/>
        </a:p>
      </dgm:t>
    </dgm:pt>
    <dgm:pt modelId="{483C1DA6-4624-4E31-AE11-06C721B17809}" type="sibTrans" cxnId="{CE2A0FB9-84A6-42AA-B464-A68B419EF586}">
      <dgm:prSet/>
      <dgm:spPr/>
      <dgm:t>
        <a:bodyPr/>
        <a:lstStyle/>
        <a:p>
          <a:endParaRPr lang="en-US"/>
        </a:p>
      </dgm:t>
    </dgm:pt>
    <dgm:pt modelId="{E09C35F2-77DF-443E-BFF5-116F645663C7}">
      <dgm:prSet/>
      <dgm:spPr/>
      <dgm:t>
        <a:bodyPr/>
        <a:lstStyle/>
        <a:p>
          <a:r>
            <a:rPr lang="en-US"/>
            <a:t>Facilitate coordination and comment on the Colorado State Demography Office’s forecasts and member government stakeholders </a:t>
          </a:r>
        </a:p>
      </dgm:t>
    </dgm:pt>
    <dgm:pt modelId="{D5F9557C-5113-4E9B-A1FB-75CA604CF230}" type="parTrans" cxnId="{0C9CC9A7-032B-4BBE-BE57-1B226BF73DF7}">
      <dgm:prSet/>
      <dgm:spPr/>
      <dgm:t>
        <a:bodyPr/>
        <a:lstStyle/>
        <a:p>
          <a:endParaRPr lang="en-US"/>
        </a:p>
      </dgm:t>
    </dgm:pt>
    <dgm:pt modelId="{950DEB31-D797-42F6-A874-410A21E497D4}" type="sibTrans" cxnId="{0C9CC9A7-032B-4BBE-BE57-1B226BF73DF7}">
      <dgm:prSet/>
      <dgm:spPr/>
      <dgm:t>
        <a:bodyPr/>
        <a:lstStyle/>
        <a:p>
          <a:endParaRPr lang="en-US"/>
        </a:p>
      </dgm:t>
    </dgm:pt>
    <dgm:pt modelId="{E1FDCC4D-73C1-46B2-A6D4-41CBBDB1701D}">
      <dgm:prSet/>
      <dgm:spPr/>
      <dgm:t>
        <a:bodyPr/>
        <a:lstStyle/>
        <a:p>
          <a:r>
            <a:rPr lang="en-US"/>
            <a:t>Discuss</a:t>
          </a:r>
        </a:p>
      </dgm:t>
    </dgm:pt>
    <dgm:pt modelId="{7332A13A-1229-47E1-81A7-B8738BA04D49}" type="parTrans" cxnId="{076DFF8B-5C42-495D-95D3-82965497E02B}">
      <dgm:prSet/>
      <dgm:spPr/>
      <dgm:t>
        <a:bodyPr/>
        <a:lstStyle/>
        <a:p>
          <a:endParaRPr lang="en-US"/>
        </a:p>
      </dgm:t>
    </dgm:pt>
    <dgm:pt modelId="{CFB541A0-CDAF-4014-9528-24858E79B07C}" type="sibTrans" cxnId="{076DFF8B-5C42-495D-95D3-82965497E02B}">
      <dgm:prSet/>
      <dgm:spPr/>
      <dgm:t>
        <a:bodyPr/>
        <a:lstStyle/>
        <a:p>
          <a:endParaRPr lang="en-US"/>
        </a:p>
      </dgm:t>
    </dgm:pt>
    <dgm:pt modelId="{767017A0-E97F-4518-969E-F59B3B3A2826}">
      <dgm:prSet/>
      <dgm:spPr/>
      <dgm:t>
        <a:bodyPr/>
        <a:lstStyle/>
        <a:p>
          <a:r>
            <a:rPr lang="en-US"/>
            <a:t>Discuss growth-related topics for the Denver region. </a:t>
          </a:r>
        </a:p>
      </dgm:t>
    </dgm:pt>
    <dgm:pt modelId="{E864889A-F8D9-4BB9-8DFB-CB793990BA4E}" type="parTrans" cxnId="{021E2740-A6EF-46DF-94D0-0C8CB8D64428}">
      <dgm:prSet/>
      <dgm:spPr/>
      <dgm:t>
        <a:bodyPr/>
        <a:lstStyle/>
        <a:p>
          <a:endParaRPr lang="en-US"/>
        </a:p>
      </dgm:t>
    </dgm:pt>
    <dgm:pt modelId="{853E24C3-E595-424C-A213-AEF6569AFFDA}" type="sibTrans" cxnId="{021E2740-A6EF-46DF-94D0-0C8CB8D64428}">
      <dgm:prSet/>
      <dgm:spPr/>
      <dgm:t>
        <a:bodyPr/>
        <a:lstStyle/>
        <a:p>
          <a:endParaRPr lang="en-US"/>
        </a:p>
      </dgm:t>
    </dgm:pt>
    <dgm:pt modelId="{81A97B00-7C88-453A-B85D-9F630C402291}">
      <dgm:prSet/>
      <dgm:spPr/>
      <dgm:t>
        <a:bodyPr/>
        <a:lstStyle/>
        <a:p>
          <a:r>
            <a:rPr lang="en-US"/>
            <a:t>Solicit</a:t>
          </a:r>
        </a:p>
      </dgm:t>
    </dgm:pt>
    <dgm:pt modelId="{411A7156-4258-4AD5-BD57-0E23B19F3D5A}" type="parTrans" cxnId="{A1431E50-338C-4E3F-B591-D1B42831A461}">
      <dgm:prSet/>
      <dgm:spPr/>
      <dgm:t>
        <a:bodyPr/>
        <a:lstStyle/>
        <a:p>
          <a:endParaRPr lang="en-US"/>
        </a:p>
      </dgm:t>
    </dgm:pt>
    <dgm:pt modelId="{233E2119-09FF-46E2-B9C2-8BEB86A25991}" type="sibTrans" cxnId="{A1431E50-338C-4E3F-B591-D1B42831A461}">
      <dgm:prSet/>
      <dgm:spPr/>
      <dgm:t>
        <a:bodyPr/>
        <a:lstStyle/>
        <a:p>
          <a:endParaRPr lang="en-US"/>
        </a:p>
      </dgm:t>
    </dgm:pt>
    <dgm:pt modelId="{3B0893D8-7314-4827-9589-04CE0078F1BA}">
      <dgm:prSet/>
      <dgm:spPr/>
      <dgm:t>
        <a:bodyPr/>
        <a:lstStyle/>
        <a:p>
          <a:r>
            <a:rPr lang="en-US"/>
            <a:t>Solicit feedback from member governments that improves (1) modeling and forecasting assumptions and priorities for process and data improvement and (2) the stakeholder review process for future small-area forecasts. </a:t>
          </a:r>
        </a:p>
      </dgm:t>
    </dgm:pt>
    <dgm:pt modelId="{C042F5B9-D0C4-42D0-B675-83CB54E93BEB}" type="parTrans" cxnId="{1A28FAA0-7B0E-4F9F-9788-6D0BEC556A95}">
      <dgm:prSet/>
      <dgm:spPr/>
      <dgm:t>
        <a:bodyPr/>
        <a:lstStyle/>
        <a:p>
          <a:endParaRPr lang="en-US"/>
        </a:p>
      </dgm:t>
    </dgm:pt>
    <dgm:pt modelId="{A96A8A49-5046-4821-B40E-2B489ED9FA4B}" type="sibTrans" cxnId="{1A28FAA0-7B0E-4F9F-9788-6D0BEC556A95}">
      <dgm:prSet/>
      <dgm:spPr/>
      <dgm:t>
        <a:bodyPr/>
        <a:lstStyle/>
        <a:p>
          <a:endParaRPr lang="en-US"/>
        </a:p>
      </dgm:t>
    </dgm:pt>
    <dgm:pt modelId="{4109B57A-C35D-436B-AA97-44075AEEE5D7}" type="pres">
      <dgm:prSet presAssocID="{7FE29FCE-457E-4566-9516-A0F1F13585EB}" presName="Name0" presStyleCnt="0">
        <dgm:presLayoutVars>
          <dgm:dir/>
          <dgm:animLvl val="lvl"/>
          <dgm:resizeHandles val="exact"/>
        </dgm:presLayoutVars>
      </dgm:prSet>
      <dgm:spPr/>
    </dgm:pt>
    <dgm:pt modelId="{28FCF428-0726-4C54-A24B-F7003DDC66B0}" type="pres">
      <dgm:prSet presAssocID="{46BD52BC-7954-4ACD-AAC0-FC4B0A8FD859}" presName="composite" presStyleCnt="0"/>
      <dgm:spPr/>
    </dgm:pt>
    <dgm:pt modelId="{9FDB431D-8716-4941-90AF-B7EB4F6C3824}" type="pres">
      <dgm:prSet presAssocID="{46BD52BC-7954-4ACD-AAC0-FC4B0A8FD859}" presName="parTx" presStyleLbl="alignNode1" presStyleIdx="0" presStyleCnt="4">
        <dgm:presLayoutVars>
          <dgm:chMax val="0"/>
          <dgm:chPref val="0"/>
        </dgm:presLayoutVars>
      </dgm:prSet>
      <dgm:spPr/>
    </dgm:pt>
    <dgm:pt modelId="{331A3E60-13A4-4813-994A-AD381BEA72D7}" type="pres">
      <dgm:prSet presAssocID="{46BD52BC-7954-4ACD-AAC0-FC4B0A8FD859}" presName="desTx" presStyleLbl="alignAccFollowNode1" presStyleIdx="0" presStyleCnt="4">
        <dgm:presLayoutVars/>
      </dgm:prSet>
      <dgm:spPr/>
    </dgm:pt>
    <dgm:pt modelId="{46D0B6A5-E817-4539-9EC3-6B15F52D4A0F}" type="pres">
      <dgm:prSet presAssocID="{84D6CD72-F7A2-49F3-9643-BFBA6BACB11D}" presName="space" presStyleCnt="0"/>
      <dgm:spPr/>
    </dgm:pt>
    <dgm:pt modelId="{5A4E8A44-A08D-461A-971F-C4E7DFD26A03}" type="pres">
      <dgm:prSet presAssocID="{EC89FA33-47C1-44D5-AAD5-543B39D4C96E}" presName="composite" presStyleCnt="0"/>
      <dgm:spPr/>
    </dgm:pt>
    <dgm:pt modelId="{2BA73D00-1052-4554-9EF2-60663D09D608}" type="pres">
      <dgm:prSet presAssocID="{EC89FA33-47C1-44D5-AAD5-543B39D4C96E}" presName="parTx" presStyleLbl="alignNode1" presStyleIdx="1" presStyleCnt="4">
        <dgm:presLayoutVars>
          <dgm:chMax val="0"/>
          <dgm:chPref val="0"/>
        </dgm:presLayoutVars>
      </dgm:prSet>
      <dgm:spPr/>
    </dgm:pt>
    <dgm:pt modelId="{046704E7-F084-4DD3-9986-C509153555AF}" type="pres">
      <dgm:prSet presAssocID="{EC89FA33-47C1-44D5-AAD5-543B39D4C96E}" presName="desTx" presStyleLbl="alignAccFollowNode1" presStyleIdx="1" presStyleCnt="4">
        <dgm:presLayoutVars/>
      </dgm:prSet>
      <dgm:spPr/>
    </dgm:pt>
    <dgm:pt modelId="{EB6C6B63-C0DF-4284-BDAC-9CB7D631CC55}" type="pres">
      <dgm:prSet presAssocID="{483C1DA6-4624-4E31-AE11-06C721B17809}" presName="space" presStyleCnt="0"/>
      <dgm:spPr/>
    </dgm:pt>
    <dgm:pt modelId="{EA7547E8-C1FF-4418-B84E-CA537974FA41}" type="pres">
      <dgm:prSet presAssocID="{E1FDCC4D-73C1-46B2-A6D4-41CBBDB1701D}" presName="composite" presStyleCnt="0"/>
      <dgm:spPr/>
    </dgm:pt>
    <dgm:pt modelId="{E3437D6B-0275-45B0-9160-524355D12CC2}" type="pres">
      <dgm:prSet presAssocID="{E1FDCC4D-73C1-46B2-A6D4-41CBBDB1701D}" presName="parTx" presStyleLbl="alignNode1" presStyleIdx="2" presStyleCnt="4">
        <dgm:presLayoutVars>
          <dgm:chMax val="0"/>
          <dgm:chPref val="0"/>
        </dgm:presLayoutVars>
      </dgm:prSet>
      <dgm:spPr/>
    </dgm:pt>
    <dgm:pt modelId="{DBAFAC19-061B-4F23-A1C2-BB8B7839D5E2}" type="pres">
      <dgm:prSet presAssocID="{E1FDCC4D-73C1-46B2-A6D4-41CBBDB1701D}" presName="desTx" presStyleLbl="alignAccFollowNode1" presStyleIdx="2" presStyleCnt="4">
        <dgm:presLayoutVars/>
      </dgm:prSet>
      <dgm:spPr/>
    </dgm:pt>
    <dgm:pt modelId="{5BE139A5-845F-42C6-B50B-BFF0F9DD1441}" type="pres">
      <dgm:prSet presAssocID="{CFB541A0-CDAF-4014-9528-24858E79B07C}" presName="space" presStyleCnt="0"/>
      <dgm:spPr/>
    </dgm:pt>
    <dgm:pt modelId="{1163B845-F1B7-440F-8A00-44890797ADF4}" type="pres">
      <dgm:prSet presAssocID="{81A97B00-7C88-453A-B85D-9F630C402291}" presName="composite" presStyleCnt="0"/>
      <dgm:spPr/>
    </dgm:pt>
    <dgm:pt modelId="{688604A3-6466-4C26-940C-6188F48F7C8D}" type="pres">
      <dgm:prSet presAssocID="{81A97B00-7C88-453A-B85D-9F630C402291}" presName="parTx" presStyleLbl="alignNode1" presStyleIdx="3" presStyleCnt="4">
        <dgm:presLayoutVars>
          <dgm:chMax val="0"/>
          <dgm:chPref val="0"/>
        </dgm:presLayoutVars>
      </dgm:prSet>
      <dgm:spPr/>
    </dgm:pt>
    <dgm:pt modelId="{7DF66C64-B38C-4098-A0FF-11A2C21A2AA8}" type="pres">
      <dgm:prSet presAssocID="{81A97B00-7C88-453A-B85D-9F630C402291}" presName="desTx" presStyleLbl="alignAccFollowNode1" presStyleIdx="3" presStyleCnt="4">
        <dgm:presLayoutVars/>
      </dgm:prSet>
      <dgm:spPr/>
    </dgm:pt>
  </dgm:ptLst>
  <dgm:cxnLst>
    <dgm:cxn modelId="{E917E90D-46F0-45AB-8496-D7F1413504C4}" type="presOf" srcId="{EC89FA33-47C1-44D5-AAD5-543B39D4C96E}" destId="{2BA73D00-1052-4554-9EF2-60663D09D608}" srcOrd="0" destOrd="0" presId="urn:microsoft.com/office/officeart/2016/7/layout/HorizontalActionList"/>
    <dgm:cxn modelId="{6E66C921-ED9B-4CFC-9533-0A942FD0D258}" type="presOf" srcId="{3B0893D8-7314-4827-9589-04CE0078F1BA}" destId="{7DF66C64-B38C-4098-A0FF-11A2C21A2AA8}" srcOrd="0" destOrd="0" presId="urn:microsoft.com/office/officeart/2016/7/layout/HorizontalActionList"/>
    <dgm:cxn modelId="{3FB3093A-7538-4EE1-B1D0-621B8C60FA63}" type="presOf" srcId="{767017A0-E97F-4518-969E-F59B3B3A2826}" destId="{DBAFAC19-061B-4F23-A1C2-BB8B7839D5E2}" srcOrd="0" destOrd="0" presId="urn:microsoft.com/office/officeart/2016/7/layout/HorizontalActionList"/>
    <dgm:cxn modelId="{021E2740-A6EF-46DF-94D0-0C8CB8D64428}" srcId="{E1FDCC4D-73C1-46B2-A6D4-41CBBDB1701D}" destId="{767017A0-E97F-4518-969E-F59B3B3A2826}" srcOrd="0" destOrd="0" parTransId="{E864889A-F8D9-4BB9-8DFB-CB793990BA4E}" sibTransId="{853E24C3-E595-424C-A213-AEF6569AFFDA}"/>
    <dgm:cxn modelId="{DD9D4561-2D8B-4815-8790-241BE388FF28}" srcId="{46BD52BC-7954-4ACD-AAC0-FC4B0A8FD859}" destId="{233E31A5-B7FB-46D1-9655-EEB0B015E978}" srcOrd="0" destOrd="0" parTransId="{66C898EB-E236-4C53-BA23-C43EFCDF513B}" sibTransId="{E0986AD8-358B-4284-A104-16C6D52F0463}"/>
    <dgm:cxn modelId="{2897434A-C0DF-4BBA-9485-F5901632D19F}" type="presOf" srcId="{81A97B00-7C88-453A-B85D-9F630C402291}" destId="{688604A3-6466-4C26-940C-6188F48F7C8D}" srcOrd="0" destOrd="0" presId="urn:microsoft.com/office/officeart/2016/7/layout/HorizontalActionList"/>
    <dgm:cxn modelId="{D1C05D6B-E3D6-468F-932B-A332AFD8717F}" type="presOf" srcId="{46BD52BC-7954-4ACD-AAC0-FC4B0A8FD859}" destId="{9FDB431D-8716-4941-90AF-B7EB4F6C3824}" srcOrd="0" destOrd="0" presId="urn:microsoft.com/office/officeart/2016/7/layout/HorizontalActionList"/>
    <dgm:cxn modelId="{8344E66C-CFCC-4727-A4DB-4B6CD0227D69}" type="presOf" srcId="{233E31A5-B7FB-46D1-9655-EEB0B015E978}" destId="{331A3E60-13A4-4813-994A-AD381BEA72D7}" srcOrd="0" destOrd="0" presId="urn:microsoft.com/office/officeart/2016/7/layout/HorizontalActionList"/>
    <dgm:cxn modelId="{A1431E50-338C-4E3F-B591-D1B42831A461}" srcId="{7FE29FCE-457E-4566-9516-A0F1F13585EB}" destId="{81A97B00-7C88-453A-B85D-9F630C402291}" srcOrd="3" destOrd="0" parTransId="{411A7156-4258-4AD5-BD57-0E23B19F3D5A}" sibTransId="{233E2119-09FF-46E2-B9C2-8BEB86A25991}"/>
    <dgm:cxn modelId="{4F6F2780-F519-482D-A9F9-99AF8F3A5E39}" type="presOf" srcId="{7FE29FCE-457E-4566-9516-A0F1F13585EB}" destId="{4109B57A-C35D-436B-AA97-44075AEEE5D7}" srcOrd="0" destOrd="0" presId="urn:microsoft.com/office/officeart/2016/7/layout/HorizontalActionList"/>
    <dgm:cxn modelId="{076DFF8B-5C42-495D-95D3-82965497E02B}" srcId="{7FE29FCE-457E-4566-9516-A0F1F13585EB}" destId="{E1FDCC4D-73C1-46B2-A6D4-41CBBDB1701D}" srcOrd="2" destOrd="0" parTransId="{7332A13A-1229-47E1-81A7-B8738BA04D49}" sibTransId="{CFB541A0-CDAF-4014-9528-24858E79B07C}"/>
    <dgm:cxn modelId="{1A28FAA0-7B0E-4F9F-9788-6D0BEC556A95}" srcId="{81A97B00-7C88-453A-B85D-9F630C402291}" destId="{3B0893D8-7314-4827-9589-04CE0078F1BA}" srcOrd="0" destOrd="0" parTransId="{C042F5B9-D0C4-42D0-B675-83CB54E93BEB}" sibTransId="{A96A8A49-5046-4821-B40E-2B489ED9FA4B}"/>
    <dgm:cxn modelId="{0C9CC9A7-032B-4BBE-BE57-1B226BF73DF7}" srcId="{EC89FA33-47C1-44D5-AAD5-543B39D4C96E}" destId="{E09C35F2-77DF-443E-BFF5-116F645663C7}" srcOrd="0" destOrd="0" parTransId="{D5F9557C-5113-4E9B-A1FB-75CA604CF230}" sibTransId="{950DEB31-D797-42F6-A874-410A21E497D4}"/>
    <dgm:cxn modelId="{CE2A0FB9-84A6-42AA-B464-A68B419EF586}" srcId="{7FE29FCE-457E-4566-9516-A0F1F13585EB}" destId="{EC89FA33-47C1-44D5-AAD5-543B39D4C96E}" srcOrd="1" destOrd="0" parTransId="{80093D2E-99E6-4F2C-9659-6250C60D39B9}" sibTransId="{483C1DA6-4624-4E31-AE11-06C721B17809}"/>
    <dgm:cxn modelId="{A3A833D7-4919-46B6-A3B6-8D9B66C098B4}" srcId="{7FE29FCE-457E-4566-9516-A0F1F13585EB}" destId="{46BD52BC-7954-4ACD-AAC0-FC4B0A8FD859}" srcOrd="0" destOrd="0" parTransId="{1FE82375-6C60-4A31-AC7A-26198C37681D}" sibTransId="{84D6CD72-F7A2-49F3-9643-BFBA6BACB11D}"/>
    <dgm:cxn modelId="{DFCDA5E8-C54D-472E-AFFE-4908B4B14902}" type="presOf" srcId="{E09C35F2-77DF-443E-BFF5-116F645663C7}" destId="{046704E7-F084-4DD3-9986-C509153555AF}" srcOrd="0" destOrd="0" presId="urn:microsoft.com/office/officeart/2016/7/layout/HorizontalActionList"/>
    <dgm:cxn modelId="{CDF670F5-42A0-4C28-931F-0AC9EFA50237}" type="presOf" srcId="{E1FDCC4D-73C1-46B2-A6D4-41CBBDB1701D}" destId="{E3437D6B-0275-45B0-9160-524355D12CC2}" srcOrd="0" destOrd="0" presId="urn:microsoft.com/office/officeart/2016/7/layout/HorizontalActionList"/>
    <dgm:cxn modelId="{58345816-7829-41D0-90BC-B5F4B1298142}" type="presParOf" srcId="{4109B57A-C35D-436B-AA97-44075AEEE5D7}" destId="{28FCF428-0726-4C54-A24B-F7003DDC66B0}" srcOrd="0" destOrd="0" presId="urn:microsoft.com/office/officeart/2016/7/layout/HorizontalActionList"/>
    <dgm:cxn modelId="{195432B5-560D-4389-91DB-58288E455CD5}" type="presParOf" srcId="{28FCF428-0726-4C54-A24B-F7003DDC66B0}" destId="{9FDB431D-8716-4941-90AF-B7EB4F6C3824}" srcOrd="0" destOrd="0" presId="urn:microsoft.com/office/officeart/2016/7/layout/HorizontalActionList"/>
    <dgm:cxn modelId="{5A0522DE-6F89-448F-A95F-E088AE36D104}" type="presParOf" srcId="{28FCF428-0726-4C54-A24B-F7003DDC66B0}" destId="{331A3E60-13A4-4813-994A-AD381BEA72D7}" srcOrd="1" destOrd="0" presId="urn:microsoft.com/office/officeart/2016/7/layout/HorizontalActionList"/>
    <dgm:cxn modelId="{4B00958C-A927-4D94-A706-4FB32979B0E4}" type="presParOf" srcId="{4109B57A-C35D-436B-AA97-44075AEEE5D7}" destId="{46D0B6A5-E817-4539-9EC3-6B15F52D4A0F}" srcOrd="1" destOrd="0" presId="urn:microsoft.com/office/officeart/2016/7/layout/HorizontalActionList"/>
    <dgm:cxn modelId="{33B9814D-6321-4C27-8FBA-22B73E700CB4}" type="presParOf" srcId="{4109B57A-C35D-436B-AA97-44075AEEE5D7}" destId="{5A4E8A44-A08D-461A-971F-C4E7DFD26A03}" srcOrd="2" destOrd="0" presId="urn:microsoft.com/office/officeart/2016/7/layout/HorizontalActionList"/>
    <dgm:cxn modelId="{E20CB976-9101-4095-B786-968F8DEF6D3A}" type="presParOf" srcId="{5A4E8A44-A08D-461A-971F-C4E7DFD26A03}" destId="{2BA73D00-1052-4554-9EF2-60663D09D608}" srcOrd="0" destOrd="0" presId="urn:microsoft.com/office/officeart/2016/7/layout/HorizontalActionList"/>
    <dgm:cxn modelId="{922AD01D-646A-46B8-8451-3E4CA15632C0}" type="presParOf" srcId="{5A4E8A44-A08D-461A-971F-C4E7DFD26A03}" destId="{046704E7-F084-4DD3-9986-C509153555AF}" srcOrd="1" destOrd="0" presId="urn:microsoft.com/office/officeart/2016/7/layout/HorizontalActionList"/>
    <dgm:cxn modelId="{06CE5011-35D5-48EF-8629-99B0F314EC40}" type="presParOf" srcId="{4109B57A-C35D-436B-AA97-44075AEEE5D7}" destId="{EB6C6B63-C0DF-4284-BDAC-9CB7D631CC55}" srcOrd="3" destOrd="0" presId="urn:microsoft.com/office/officeart/2016/7/layout/HorizontalActionList"/>
    <dgm:cxn modelId="{5675DEDC-B1DB-43DD-BF0A-4E4D64AD0607}" type="presParOf" srcId="{4109B57A-C35D-436B-AA97-44075AEEE5D7}" destId="{EA7547E8-C1FF-4418-B84E-CA537974FA41}" srcOrd="4" destOrd="0" presId="urn:microsoft.com/office/officeart/2016/7/layout/HorizontalActionList"/>
    <dgm:cxn modelId="{3EFED570-F84A-48CC-8B28-FEFBB7E22486}" type="presParOf" srcId="{EA7547E8-C1FF-4418-B84E-CA537974FA41}" destId="{E3437D6B-0275-45B0-9160-524355D12CC2}" srcOrd="0" destOrd="0" presId="urn:microsoft.com/office/officeart/2016/7/layout/HorizontalActionList"/>
    <dgm:cxn modelId="{2731FA05-D272-43BA-846D-3B8383EAF711}" type="presParOf" srcId="{EA7547E8-C1FF-4418-B84E-CA537974FA41}" destId="{DBAFAC19-061B-4F23-A1C2-BB8B7839D5E2}" srcOrd="1" destOrd="0" presId="urn:microsoft.com/office/officeart/2016/7/layout/HorizontalActionList"/>
    <dgm:cxn modelId="{6D2D6B08-E8FB-4F57-99B1-38355DFFDD46}" type="presParOf" srcId="{4109B57A-C35D-436B-AA97-44075AEEE5D7}" destId="{5BE139A5-845F-42C6-B50B-BFF0F9DD1441}" srcOrd="5" destOrd="0" presId="urn:microsoft.com/office/officeart/2016/7/layout/HorizontalActionList"/>
    <dgm:cxn modelId="{52615CB4-EE45-41FA-9543-23FB5408E4AE}" type="presParOf" srcId="{4109B57A-C35D-436B-AA97-44075AEEE5D7}" destId="{1163B845-F1B7-440F-8A00-44890797ADF4}" srcOrd="6" destOrd="0" presId="urn:microsoft.com/office/officeart/2016/7/layout/HorizontalActionList"/>
    <dgm:cxn modelId="{CA5BB7CC-F653-4C73-83EA-E5B2292E534D}" type="presParOf" srcId="{1163B845-F1B7-440F-8A00-44890797ADF4}" destId="{688604A3-6466-4C26-940C-6188F48F7C8D}" srcOrd="0" destOrd="0" presId="urn:microsoft.com/office/officeart/2016/7/layout/HorizontalActionList"/>
    <dgm:cxn modelId="{0E3A19C9-AD75-41C3-9C80-6E7852FBB613}" type="presParOf" srcId="{1163B845-F1B7-440F-8A00-44890797ADF4}" destId="{7DF66C64-B38C-4098-A0FF-11A2C21A2A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B431D-8716-4941-90AF-B7EB4F6C3824}">
      <dsp:nvSpPr>
        <dsp:cNvPr id="0" name=""/>
        <dsp:cNvSpPr/>
      </dsp:nvSpPr>
      <dsp:spPr>
        <a:xfrm>
          <a:off x="6137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Update</a:t>
          </a:r>
        </a:p>
      </dsp:txBody>
      <dsp:txXfrm>
        <a:off x="6137" y="73525"/>
        <a:ext cx="2242687" cy="672806"/>
      </dsp:txXfrm>
    </dsp:sp>
    <dsp:sp modelId="{331A3E60-13A4-4813-994A-AD381BEA72D7}">
      <dsp:nvSpPr>
        <dsp:cNvPr id="0" name=""/>
        <dsp:cNvSpPr/>
      </dsp:nvSpPr>
      <dsp:spPr>
        <a:xfrm>
          <a:off x="6137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Update member government representatives on recent and upcoming small-area forecast process improvements. </a:t>
          </a:r>
        </a:p>
      </dsp:txBody>
      <dsp:txXfrm>
        <a:off x="6137" y="746331"/>
        <a:ext cx="2242687" cy="4009317"/>
      </dsp:txXfrm>
    </dsp:sp>
    <dsp:sp modelId="{2BA73D00-1052-4554-9EF2-60663D09D608}">
      <dsp:nvSpPr>
        <dsp:cNvPr id="0" name=""/>
        <dsp:cNvSpPr/>
      </dsp:nvSpPr>
      <dsp:spPr>
        <a:xfrm>
          <a:off x="2356718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Facilitate</a:t>
          </a:r>
        </a:p>
      </dsp:txBody>
      <dsp:txXfrm>
        <a:off x="2356718" y="73525"/>
        <a:ext cx="2242687" cy="672806"/>
      </dsp:txXfrm>
    </dsp:sp>
    <dsp:sp modelId="{046704E7-F084-4DD3-9986-C509153555AF}">
      <dsp:nvSpPr>
        <dsp:cNvPr id="0" name=""/>
        <dsp:cNvSpPr/>
      </dsp:nvSpPr>
      <dsp:spPr>
        <a:xfrm>
          <a:off x="2356718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Facilitate coordination and comment on the Colorado State Demography Office’s forecasts and member government stakeholders </a:t>
          </a:r>
        </a:p>
      </dsp:txBody>
      <dsp:txXfrm>
        <a:off x="2356718" y="746331"/>
        <a:ext cx="2242687" cy="4009317"/>
      </dsp:txXfrm>
    </dsp:sp>
    <dsp:sp modelId="{E3437D6B-0275-45B0-9160-524355D12CC2}">
      <dsp:nvSpPr>
        <dsp:cNvPr id="0" name=""/>
        <dsp:cNvSpPr/>
      </dsp:nvSpPr>
      <dsp:spPr>
        <a:xfrm>
          <a:off x="4707300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Discuss</a:t>
          </a:r>
        </a:p>
      </dsp:txBody>
      <dsp:txXfrm>
        <a:off x="4707300" y="73525"/>
        <a:ext cx="2242687" cy="672806"/>
      </dsp:txXfrm>
    </dsp:sp>
    <dsp:sp modelId="{DBAFAC19-061B-4F23-A1C2-BB8B7839D5E2}">
      <dsp:nvSpPr>
        <dsp:cNvPr id="0" name=""/>
        <dsp:cNvSpPr/>
      </dsp:nvSpPr>
      <dsp:spPr>
        <a:xfrm>
          <a:off x="4707300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 growth-related topics for the Denver region. </a:t>
          </a:r>
        </a:p>
      </dsp:txBody>
      <dsp:txXfrm>
        <a:off x="4707300" y="746331"/>
        <a:ext cx="2242687" cy="4009317"/>
      </dsp:txXfrm>
    </dsp:sp>
    <dsp:sp modelId="{688604A3-6466-4C26-940C-6188F48F7C8D}">
      <dsp:nvSpPr>
        <dsp:cNvPr id="0" name=""/>
        <dsp:cNvSpPr/>
      </dsp:nvSpPr>
      <dsp:spPr>
        <a:xfrm>
          <a:off x="7057882" y="73525"/>
          <a:ext cx="2242687" cy="6728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222" tIns="177222" rIns="177222" bIns="177222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Solicit</a:t>
          </a:r>
        </a:p>
      </dsp:txBody>
      <dsp:txXfrm>
        <a:off x="7057882" y="73525"/>
        <a:ext cx="2242687" cy="672806"/>
      </dsp:txXfrm>
    </dsp:sp>
    <dsp:sp modelId="{7DF66C64-B38C-4098-A0FF-11A2C21A2AA8}">
      <dsp:nvSpPr>
        <dsp:cNvPr id="0" name=""/>
        <dsp:cNvSpPr/>
      </dsp:nvSpPr>
      <dsp:spPr>
        <a:xfrm>
          <a:off x="7057882" y="746331"/>
          <a:ext cx="2242687" cy="400931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528" tIns="221528" rIns="221528" bIns="221528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Solicit feedback from member governments that improves (1) modeling and forecasting assumptions and priorities for process and data improvement and (2) the stakeholder review process for future small-area forecasts. </a:t>
          </a:r>
        </a:p>
      </dsp:txBody>
      <dsp:txXfrm>
        <a:off x="7057882" y="746331"/>
        <a:ext cx="2242687" cy="4009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1FB4EFD-14AB-49C0-88E2-23EAA5B494EE}" type="datetimeFigureOut">
              <a:rPr lang="en-US" smtClean="0"/>
              <a:pPr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59065E4-3DC7-42AE-93C0-6F73CA92B2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4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065E4-3DC7-42AE-93C0-6F73CA92B29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9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svg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2DA361-2C8A-A74A-902F-1A630FE89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 baseline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15422AD-26A7-4B39-8B66-3C1F8536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03F7961B-3A7E-4C22-858C-6613E2CBF7F7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BEDEE2C0-2B18-422F-B50F-249D0BCBF59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D5F3D8E-8F0B-4781-A03C-C70D8F6C26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ACE5F76-C4DF-418A-A145-D4A670628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261875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old barn in a forest&#10;&#10;Description automatically generated">
            <a:extLst>
              <a:ext uri="{FF2B5EF4-FFF2-40B4-BE49-F238E27FC236}">
                <a16:creationId xmlns:a16="http://schemas.microsoft.com/office/drawing/2014/main" id="{238596FB-DD5F-ED4B-AB07-3A88DAA956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0990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02264" y="1825625"/>
            <a:ext cx="9571291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04244D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EBF098-1C94-4617-A839-200CC4CA1B5D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17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02264" y="1825625"/>
            <a:ext cx="9571291" cy="3880694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rgbClr val="04244D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EBF098-1C94-4617-A839-200CC4CA1B5D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908D03-8049-4896-82D2-335371771C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rgbClr val="04244D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2834778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E5F89D-BF47-4049-AC4F-89605BFF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45CCEA-60CA-4D6E-B11D-CA585BACC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86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rgbClr val="009DDC"/>
              </a:gs>
              <a:gs pos="100000">
                <a:srgbClr val="0089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0326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403116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-493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rgbClr val="009DDC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7E5F89D-BF47-4049-AC4F-89605BFF3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45CCEA-60CA-4D6E-B11D-CA585BACC5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05EC46-809B-4B5B-8F25-136F306C66A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rgbClr val="04244D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198862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4" y="1825625"/>
            <a:ext cx="9571291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068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4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4" y="1825625"/>
            <a:ext cx="9571291" cy="40080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3B98424-AA1C-4145-A636-F00DDFA60A1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96654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F2475CE-4126-49E8-B3AE-BB0B877B3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90CBF4-190D-43A0-8419-625D452FD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0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4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CBAB04B-6990-442D-BB18-AB617F9CE952}"/>
              </a:ext>
            </a:extLst>
          </p:cNvPr>
          <p:cNvSpPr/>
          <p:nvPr userDrawn="1"/>
        </p:nvSpPr>
        <p:spPr>
          <a:xfrm>
            <a:off x="0" y="-1"/>
            <a:ext cx="12191999" cy="100965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D4FDBD2-01C5-4CAC-AEBF-BAF1DFC53BD3}"/>
              </a:ext>
            </a:extLst>
          </p:cNvPr>
          <p:cNvSpPr/>
          <p:nvPr userDrawn="1"/>
        </p:nvSpPr>
        <p:spPr>
          <a:xfrm>
            <a:off x="-1960" y="-1"/>
            <a:ext cx="1847850" cy="6858000"/>
          </a:xfrm>
          <a:custGeom>
            <a:avLst/>
            <a:gdLst>
              <a:gd name="connsiteX0" fmla="*/ 0 w 1845890"/>
              <a:gd name="connsiteY0" fmla="*/ 6858000 h 6858000"/>
              <a:gd name="connsiteX1" fmla="*/ 1845890 w 1845890"/>
              <a:gd name="connsiteY1" fmla="*/ 0 h 6858000"/>
              <a:gd name="connsiteX2" fmla="*/ 1845890 w 1845890"/>
              <a:gd name="connsiteY2" fmla="*/ 6858000 h 6858000"/>
              <a:gd name="connsiteX3" fmla="*/ 0 w 1845890"/>
              <a:gd name="connsiteY3" fmla="*/ 6858000 h 6858000"/>
              <a:gd name="connsiteX0" fmla="*/ 1960 w 1847850"/>
              <a:gd name="connsiteY0" fmla="*/ 6905625 h 6905625"/>
              <a:gd name="connsiteX1" fmla="*/ 0 w 1847850"/>
              <a:gd name="connsiteY1" fmla="*/ 0 h 6905625"/>
              <a:gd name="connsiteX2" fmla="*/ 1847850 w 1847850"/>
              <a:gd name="connsiteY2" fmla="*/ 6905625 h 6905625"/>
              <a:gd name="connsiteX3" fmla="*/ 1960 w 1847850"/>
              <a:gd name="connsiteY3" fmla="*/ 6905625 h 6905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7850" h="6905625">
                <a:moveTo>
                  <a:pt x="1960" y="6905625"/>
                </a:moveTo>
                <a:cubicBezTo>
                  <a:pt x="1307" y="4603750"/>
                  <a:pt x="653" y="2301875"/>
                  <a:pt x="0" y="0"/>
                </a:cubicBezTo>
                <a:lnTo>
                  <a:pt x="1847850" y="6905625"/>
                </a:lnTo>
                <a:lnTo>
                  <a:pt x="1960" y="690562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" y="69851"/>
            <a:ext cx="10887075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tx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6067442-A160-4B86-9C3D-9A0F59ADE301}"/>
              </a:ext>
            </a:extLst>
          </p:cNvPr>
          <p:cNvSpPr/>
          <p:nvPr userDrawn="1"/>
        </p:nvSpPr>
        <p:spPr>
          <a:xfrm>
            <a:off x="0" y="-1"/>
            <a:ext cx="1846384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493 w 1846384"/>
              <a:gd name="connsiteY0" fmla="*/ 6862763 h 6862763"/>
              <a:gd name="connsiteX1" fmla="*/ 0 w 1846384"/>
              <a:gd name="connsiteY1" fmla="*/ 0 h 6862763"/>
              <a:gd name="connsiteX2" fmla="*/ 1846384 w 1846384"/>
              <a:gd name="connsiteY2" fmla="*/ 1530186 h 6862763"/>
              <a:gd name="connsiteX3" fmla="*/ 493 w 1846384"/>
              <a:gd name="connsiteY3" fmla="*/ 6862763 h 686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6384" h="6862763">
                <a:moveTo>
                  <a:pt x="493" y="6862763"/>
                </a:moveTo>
                <a:cubicBezTo>
                  <a:pt x="329" y="4575175"/>
                  <a:pt x="164" y="2287588"/>
                  <a:pt x="0" y="0"/>
                </a:cubicBezTo>
                <a:lnTo>
                  <a:pt x="1846384" y="1530186"/>
                </a:lnTo>
                <a:lnTo>
                  <a:pt x="493" y="68627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7">
            <a:extLst>
              <a:ext uri="{FF2B5EF4-FFF2-40B4-BE49-F238E27FC236}">
                <a16:creationId xmlns:a16="http://schemas.microsoft.com/office/drawing/2014/main" id="{06E54D75-E356-45C1-B570-B66DA6FB768C}"/>
              </a:ext>
            </a:extLst>
          </p:cNvPr>
          <p:cNvSpPr/>
          <p:nvPr userDrawn="1"/>
        </p:nvSpPr>
        <p:spPr>
          <a:xfrm>
            <a:off x="1642" y="0"/>
            <a:ext cx="1872022" cy="6858000"/>
          </a:xfrm>
          <a:custGeom>
            <a:avLst/>
            <a:gdLst>
              <a:gd name="connsiteX0" fmla="*/ 0 w 1580972"/>
              <a:gd name="connsiteY0" fmla="*/ 6858000 h 6858000"/>
              <a:gd name="connsiteX1" fmla="*/ 4269 w 1580972"/>
              <a:gd name="connsiteY1" fmla="*/ 0 h 6858000"/>
              <a:gd name="connsiteX2" fmla="*/ 1580972 w 1580972"/>
              <a:gd name="connsiteY2" fmla="*/ 6858000 h 6858000"/>
              <a:gd name="connsiteX3" fmla="*/ 0 w 1580972"/>
              <a:gd name="connsiteY3" fmla="*/ 6858000 h 6858000"/>
              <a:gd name="connsiteX0" fmla="*/ 0 w 1495514"/>
              <a:gd name="connsiteY0" fmla="*/ 6858000 h 6858000"/>
              <a:gd name="connsiteX1" fmla="*/ 4269 w 1495514"/>
              <a:gd name="connsiteY1" fmla="*/ 0 h 6858000"/>
              <a:gd name="connsiteX2" fmla="*/ 1495514 w 1495514"/>
              <a:gd name="connsiteY2" fmla="*/ 799031 h 6858000"/>
              <a:gd name="connsiteX3" fmla="*/ 0 w 1495514"/>
              <a:gd name="connsiteY3" fmla="*/ 6858000 h 6858000"/>
              <a:gd name="connsiteX0" fmla="*/ 0 w 1401510"/>
              <a:gd name="connsiteY0" fmla="*/ 6858000 h 6858000"/>
              <a:gd name="connsiteX1" fmla="*/ 4269 w 1401510"/>
              <a:gd name="connsiteY1" fmla="*/ 0 h 6858000"/>
              <a:gd name="connsiteX2" fmla="*/ 1401510 w 1401510"/>
              <a:gd name="connsiteY2" fmla="*/ 1499786 h 6858000"/>
              <a:gd name="connsiteX3" fmla="*/ 0 w 1401510"/>
              <a:gd name="connsiteY3" fmla="*/ 6858000 h 6858000"/>
              <a:gd name="connsiteX0" fmla="*/ 0 w 1845891"/>
              <a:gd name="connsiteY0" fmla="*/ 6858000 h 6858000"/>
              <a:gd name="connsiteX1" fmla="*/ 4269 w 1845891"/>
              <a:gd name="connsiteY1" fmla="*/ 0 h 6858000"/>
              <a:gd name="connsiteX2" fmla="*/ 1845891 w 1845891"/>
              <a:gd name="connsiteY2" fmla="*/ 1525423 h 6858000"/>
              <a:gd name="connsiteX3" fmla="*/ 0 w 1845891"/>
              <a:gd name="connsiteY3" fmla="*/ 6858000 h 6858000"/>
              <a:gd name="connsiteX0" fmla="*/ 0 w 1871528"/>
              <a:gd name="connsiteY0" fmla="*/ 6858000 h 6858000"/>
              <a:gd name="connsiteX1" fmla="*/ 4269 w 1871528"/>
              <a:gd name="connsiteY1" fmla="*/ 0 h 6858000"/>
              <a:gd name="connsiteX2" fmla="*/ 1871528 w 1871528"/>
              <a:gd name="connsiteY2" fmla="*/ 1909984 h 6858000"/>
              <a:gd name="connsiteX3" fmla="*/ 0 w 1871528"/>
              <a:gd name="connsiteY3" fmla="*/ 6858000 h 6858000"/>
              <a:gd name="connsiteX0" fmla="*/ 494 w 1872022"/>
              <a:gd name="connsiteY0" fmla="*/ 6858000 h 6858000"/>
              <a:gd name="connsiteX1" fmla="*/ 0 w 1872022"/>
              <a:gd name="connsiteY1" fmla="*/ 0 h 6858000"/>
              <a:gd name="connsiteX2" fmla="*/ 1872022 w 1872022"/>
              <a:gd name="connsiteY2" fmla="*/ 1909984 h 6858000"/>
              <a:gd name="connsiteX3" fmla="*/ 494 w 18720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2022" h="6858000">
                <a:moveTo>
                  <a:pt x="494" y="6858000"/>
                </a:moveTo>
                <a:cubicBezTo>
                  <a:pt x="329" y="4572000"/>
                  <a:pt x="165" y="2286000"/>
                  <a:pt x="0" y="0"/>
                </a:cubicBezTo>
                <a:lnTo>
                  <a:pt x="1872022" y="1909984"/>
                </a:lnTo>
                <a:lnTo>
                  <a:pt x="494" y="6858000"/>
                </a:lnTo>
                <a:close/>
              </a:path>
            </a:pathLst>
          </a:cu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A6F5657-8EA4-420B-A250-8FE2C8A9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8372" y="1347788"/>
            <a:ext cx="670036" cy="6096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FE5C797-D3A5-418D-A6A5-435C4DED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F2475CE-4126-49E8-B3AE-BB0B877B32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0063" y="1825625"/>
            <a:ext cx="3552825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90CBF4-190D-43A0-8419-625D452FD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265" y="1825625"/>
            <a:ext cx="5900690" cy="3785062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7DC2D1-7D91-4AE2-B1C7-A46377BA7D1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102265" y="5828630"/>
            <a:ext cx="5900690" cy="55040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78870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9D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rgbClr val="009DDC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69851"/>
            <a:ext cx="9739427" cy="987424"/>
          </a:xfrm>
        </p:spPr>
        <p:txBody>
          <a:bodyPr>
            <a:normAutofit/>
          </a:bodyPr>
          <a:lstStyle>
            <a:lvl1pPr>
              <a:defRPr sz="3400" b="1" i="0">
                <a:solidFill>
                  <a:srgbClr val="0089C0"/>
                </a:solidFill>
                <a:effectLst>
                  <a:outerShdw blurRad="25400" dist="508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C57B3FF-C27D-43C8-9DF3-5E9A653E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1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D0158B-82AB-1048-BB55-1BFCD55CEE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04D026EF-6C9C-4B90-9B3F-0105DB5B6C9A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238B9CE1-4533-42F4-A17F-2938BF67EEF6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DD8F6ABA-7BA2-48DC-B7BA-26683AF0F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 baseline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A6CF14-D296-48DE-A4B3-02DAF3B72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ED1DA-CDD0-4E9A-9903-027AA27923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41102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9D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rgbClr val="009DDC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69851"/>
            <a:ext cx="9739427" cy="987424"/>
          </a:xfrm>
        </p:spPr>
        <p:txBody>
          <a:bodyPr>
            <a:normAutofit/>
          </a:bodyPr>
          <a:lstStyle>
            <a:lvl1pPr>
              <a:defRPr sz="3400" b="1" i="0">
                <a:solidFill>
                  <a:srgbClr val="0089C0"/>
                </a:solidFill>
                <a:effectLst>
                  <a:outerShdw blurRad="25400" dist="50800" dir="2700000" algn="tl" rotWithShape="0">
                    <a:schemeClr val="bg1">
                      <a:lumMod val="65000"/>
                      <a:alpha val="40000"/>
                    </a:scheme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C57B3FF-C27D-43C8-9DF3-5E9A653E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604937-3ACC-4927-9177-7EE9AEF9D6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438" y="4308318"/>
            <a:ext cx="1612527" cy="142056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91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6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89C0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79376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effectLst>
                  <a:outerShdw blurRad="25400" dist="50800" dir="2700000" algn="tl" rotWithShape="0">
                    <a:srgbClr val="003399">
                      <a:alpha val="40000"/>
                    </a:srgb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982E13-3EA8-4CCB-AE36-D4A680A5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source 2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170807" y="-2"/>
            <a:ext cx="1978668" cy="6858001"/>
          </a:xfrm>
          <a:prstGeom prst="rect">
            <a:avLst/>
          </a:prstGeom>
          <a:solidFill>
            <a:srgbClr val="0089C0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224376" y="-1"/>
            <a:ext cx="187152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6848" y="79376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effectLst>
                  <a:outerShdw blurRad="25400" dist="50800" dir="2700000" algn="tl" rotWithShape="0">
                    <a:srgbClr val="003399">
                      <a:alpha val="40000"/>
                    </a:srgbClr>
                  </a:outerShdw>
                </a:effectLst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48" y="1347788"/>
            <a:ext cx="9306707" cy="4829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753A63-E69E-4CBB-A46D-03485E507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855" y="5895276"/>
            <a:ext cx="670570" cy="61006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319" y="356394"/>
            <a:ext cx="1340333" cy="36512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982E13-3EA8-4CCB-AE36-D4A680A5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E8648FD-3398-4868-A81B-4876093F1E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9438" y="4308318"/>
            <a:ext cx="1612527" cy="142056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 b="1">
                <a:solidFill>
                  <a:srgbClr val="0089C0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2pPr>
            <a:lvl3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Clr>
                <a:schemeClr val="accent4"/>
              </a:buClr>
              <a:buNone/>
              <a:defRPr sz="1200"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2220867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0" y="-1"/>
            <a:ext cx="12192000" cy="1085852"/>
          </a:xfrm>
          <a:prstGeom prst="rect">
            <a:avLst/>
          </a:prstGeom>
          <a:solidFill>
            <a:srgbClr val="009DD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0" y="-1"/>
            <a:ext cx="12192000" cy="1009651"/>
          </a:xfrm>
          <a:prstGeom prst="rect">
            <a:avLst/>
          </a:prstGeom>
          <a:solidFill>
            <a:srgbClr val="009DDC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898" y="60326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chemeClr val="bg1"/>
                </a:solidFill>
                <a:effectLst/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20" y="1347788"/>
            <a:ext cx="11178236" cy="4829175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319" y="337344"/>
            <a:ext cx="1340333" cy="365125"/>
          </a:xfrm>
          <a:prstGeom prst="rect">
            <a:avLst/>
          </a:prstGeom>
        </p:spPr>
      </p:pic>
      <p:sp>
        <p:nvSpPr>
          <p:cNvPr id="9" name="Arrow: Chevron 8">
            <a:extLst>
              <a:ext uri="{FF2B5EF4-FFF2-40B4-BE49-F238E27FC236}">
                <a16:creationId xmlns:a16="http://schemas.microsoft.com/office/drawing/2014/main" id="{9DEAA8A9-745F-40BE-9838-B69F2A6A5123}"/>
              </a:ext>
            </a:extLst>
          </p:cNvPr>
          <p:cNvSpPr/>
          <p:nvPr userDrawn="1"/>
        </p:nvSpPr>
        <p:spPr>
          <a:xfrm>
            <a:off x="1890184" y="-1"/>
            <a:ext cx="383638" cy="1009651"/>
          </a:xfrm>
          <a:prstGeom prst="chevron">
            <a:avLst>
              <a:gd name="adj" fmla="val 74771"/>
            </a:avLst>
          </a:prstGeom>
          <a:solidFill>
            <a:srgbClr val="CCE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F940E25-5FDB-4065-B2C0-B2F127C2E0C9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>
                <a:solidFill>
                  <a:schemeClr val="accent1">
                    <a:lumMod val="75000"/>
                  </a:schemeClr>
                </a:solidFill>
              </a:rPr>
              <a:pPr/>
              <a:t>‹#›</a:t>
            </a:fld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71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8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7DB19E-2D17-4963-B078-F3626064AB9A}"/>
              </a:ext>
            </a:extLst>
          </p:cNvPr>
          <p:cNvSpPr/>
          <p:nvPr userDrawn="1"/>
        </p:nvSpPr>
        <p:spPr>
          <a:xfrm>
            <a:off x="0" y="-1"/>
            <a:ext cx="12192000" cy="1085852"/>
          </a:xfrm>
          <a:prstGeom prst="rect">
            <a:avLst/>
          </a:prstGeom>
          <a:solidFill>
            <a:srgbClr val="008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23281-FD97-4AEA-AB49-746ACDE5BEEC}"/>
              </a:ext>
            </a:extLst>
          </p:cNvPr>
          <p:cNvSpPr/>
          <p:nvPr userDrawn="1"/>
        </p:nvSpPr>
        <p:spPr>
          <a:xfrm>
            <a:off x="0" y="-1"/>
            <a:ext cx="12192000" cy="10096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34AE0E-4260-4BFC-A5B2-D3C63FDA1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898" y="50801"/>
            <a:ext cx="9739427" cy="987424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89C0"/>
                </a:solidFill>
                <a:effectLst/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46B5D-11F5-4E22-8EFE-8646E261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20" y="1347788"/>
            <a:ext cx="11178236" cy="4829175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881335F-12BC-4761-B29D-4296E8A88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319" y="337344"/>
            <a:ext cx="1340333" cy="365125"/>
          </a:xfrm>
          <a:prstGeom prst="rect">
            <a:avLst/>
          </a:prstGeom>
        </p:spPr>
      </p:pic>
      <p:sp>
        <p:nvSpPr>
          <p:cNvPr id="9" name="Arrow: Chevron 8">
            <a:extLst>
              <a:ext uri="{FF2B5EF4-FFF2-40B4-BE49-F238E27FC236}">
                <a16:creationId xmlns:a16="http://schemas.microsoft.com/office/drawing/2014/main" id="{9DEAA8A9-745F-40BE-9838-B69F2A6A5123}"/>
              </a:ext>
            </a:extLst>
          </p:cNvPr>
          <p:cNvSpPr/>
          <p:nvPr userDrawn="1"/>
        </p:nvSpPr>
        <p:spPr>
          <a:xfrm>
            <a:off x="1890184" y="-1"/>
            <a:ext cx="383638" cy="1009651"/>
          </a:xfrm>
          <a:prstGeom prst="chevron">
            <a:avLst>
              <a:gd name="adj" fmla="val 74771"/>
            </a:avLst>
          </a:prstGeom>
          <a:solidFill>
            <a:srgbClr val="008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7B7B7E-C615-4E1F-B13C-935D59C657B5}"/>
              </a:ext>
            </a:extLst>
          </p:cNvPr>
          <p:cNvSpPr txBox="1">
            <a:spLocks/>
          </p:cNvSpPr>
          <p:nvPr userDrawn="1"/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4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7DB2C2-054D-9C44-AA1B-75ACD21E9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97EF-1D0E-49FD-9FE8-297B29C11FB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52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6A3B857-CD3B-B74E-92C2-950B4CC50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A4EC5-A873-4355-9F86-132AD6D38C7A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81E12C6-F70F-4B62-AA03-5789D26B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5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F0E60C-2B1B-A349-AD67-D71C6944F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98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34B0A7-AAA5-AC48-B221-C63900320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06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0D3F34D-94B2-154C-B274-FE5A0F342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9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5C4892-E42D-EF4C-A441-009D53753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2732804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1EE603C-00ED-A049-86FC-B6EA2C980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7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7A5C98D-B316-D846-8E6E-096AC0464D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2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1AD832D3-A974-0F4C-867C-136AF26E2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17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erd of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78825F78-4AE2-5B47-9316-4AD99AA39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9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ld barn in a forest&#10;&#10;Description automatically generated">
            <a:extLst>
              <a:ext uri="{FF2B5EF4-FFF2-40B4-BE49-F238E27FC236}">
                <a16:creationId xmlns:a16="http://schemas.microsoft.com/office/drawing/2014/main" id="{465788F7-A16B-F540-83A7-043EF1AE3D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42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on a sunny day&#10;&#10;Description automatically generated">
            <a:extLst>
              <a:ext uri="{FF2B5EF4-FFF2-40B4-BE49-F238E27FC236}">
                <a16:creationId xmlns:a16="http://schemas.microsoft.com/office/drawing/2014/main" id="{3F1A9FEB-5933-4B1E-B543-BB534F4A8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3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5B4F-2C2B-4B18-A05D-C4E65F30CE2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82F5D0-C6D6-4277-AE14-47A262F9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3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CDDEBB-E49A-7F4F-83B0-1E7E3830DD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4" y="0"/>
            <a:ext cx="1223443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218657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90390B-DC17-45FB-94FD-CDE9067D8B0F}"/>
              </a:ext>
            </a:extLst>
          </p:cNvPr>
          <p:cNvSpPr/>
          <p:nvPr userDrawn="1"/>
        </p:nvSpPr>
        <p:spPr>
          <a:xfrm>
            <a:off x="0" y="790575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1ED7-BF8C-40A8-908C-753A73BA0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1009650"/>
            <a:ext cx="9061450" cy="11684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97EF-1D0E-49FD-9FE8-297B29C11FB4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4D5D84B-9515-4BEE-AA22-784CBABD465C}"/>
              </a:ext>
            </a:extLst>
          </p:cNvPr>
          <p:cNvSpPr/>
          <p:nvPr userDrawn="1"/>
        </p:nvSpPr>
        <p:spPr>
          <a:xfrm>
            <a:off x="1262063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908174B9-47AC-4FDD-9E3A-43C19F1026F6}"/>
              </a:ext>
            </a:extLst>
          </p:cNvPr>
          <p:cNvSpPr/>
          <p:nvPr userDrawn="1"/>
        </p:nvSpPr>
        <p:spPr>
          <a:xfrm>
            <a:off x="-119119" y="458731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2FB374-B780-4BD2-A0DB-C3574C765B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75" y="1019175"/>
            <a:ext cx="938750" cy="854076"/>
          </a:xfrm>
          <a:prstGeom prst="rect">
            <a:avLst/>
          </a:prstGeom>
        </p:spPr>
      </p:pic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EEB5B73-D837-4CAE-8D91-CAC8F11A2312}"/>
              </a:ext>
            </a:extLst>
          </p:cNvPr>
          <p:cNvSpPr/>
          <p:nvPr userDrawn="1"/>
        </p:nvSpPr>
        <p:spPr>
          <a:xfrm rot="10800000">
            <a:off x="-206189" y="790575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37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01A8DD3-6D1A-8447-84AB-ECA1EAB5F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715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71113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DEE4454-DF0B-904D-9CC6-CC4556C46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9745686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A2B9F54-A586-3C44-A577-EF4E4FAC15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7139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FC5D6DE-3A15-D843-A28A-8F6FE97E9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4066485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B7FD20-D9FB-874E-97D8-00A0B3705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868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0806128-5C1C-5B49-BD60-D11D48C86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5869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9F37F88-0C25-7B42-B9B7-9614FC1F2D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57263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F5E8B58-C17F-674A-8A58-C0D8FE3C8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2131244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B3BE4E30-9D30-C94A-8A85-1F00E5982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568911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herd of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418FDB37-E27A-1A49-A8A1-F504B3413A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1225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n old barn in a forest&#10;&#10;Description automatically generated">
            <a:extLst>
              <a:ext uri="{FF2B5EF4-FFF2-40B4-BE49-F238E27FC236}">
                <a16:creationId xmlns:a16="http://schemas.microsoft.com/office/drawing/2014/main" id="{35043A88-CE04-1C4A-9772-DC3C990FE0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05550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field&#10;&#10;Description automatically generated">
            <a:extLst>
              <a:ext uri="{FF2B5EF4-FFF2-40B4-BE49-F238E27FC236}">
                <a16:creationId xmlns:a16="http://schemas.microsoft.com/office/drawing/2014/main" id="{463A09E7-DCE4-486F-B5DB-6EE55DCB7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" y="0"/>
            <a:ext cx="1219199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4A4B62-1096-4EDD-A42C-7CC1CFC45A42}"/>
              </a:ext>
            </a:extLst>
          </p:cNvPr>
          <p:cNvSpPr/>
          <p:nvPr userDrawn="1"/>
        </p:nvSpPr>
        <p:spPr>
          <a:xfrm>
            <a:off x="-5" y="0"/>
            <a:ext cx="12192000" cy="6858000"/>
          </a:xfrm>
          <a:prstGeom prst="rect">
            <a:avLst/>
          </a:prstGeom>
          <a:solidFill>
            <a:srgbClr val="04244D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E3CEA-D32C-4918-88F8-4A5237E54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D0C56-5B57-40CF-85A6-48C7710ACB58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C1FA0-C815-4282-8B3F-2F00D0AF7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81816F9-18A8-4D36-B962-B6839D27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6542F-0FAA-4674-A89D-E51D0AE723CA}"/>
              </a:ext>
            </a:extLst>
          </p:cNvPr>
          <p:cNvSpPr/>
          <p:nvPr userDrawn="1"/>
        </p:nvSpPr>
        <p:spPr>
          <a:xfrm>
            <a:off x="0" y="4452144"/>
            <a:ext cx="12192000" cy="149225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847CF27-F716-429F-8E57-92BAC5478D37}"/>
              </a:ext>
            </a:extLst>
          </p:cNvPr>
          <p:cNvSpPr/>
          <p:nvPr userDrawn="1"/>
        </p:nvSpPr>
        <p:spPr>
          <a:xfrm>
            <a:off x="1262063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5D0786C8-F48C-435F-8D37-08AD7A4FF531}"/>
              </a:ext>
            </a:extLst>
          </p:cNvPr>
          <p:cNvSpPr/>
          <p:nvPr userDrawn="1"/>
        </p:nvSpPr>
        <p:spPr>
          <a:xfrm>
            <a:off x="-119119" y="4120300"/>
            <a:ext cx="2155938" cy="2155938"/>
          </a:xfrm>
          <a:prstGeom prst="diamond">
            <a:avLst/>
          </a:prstGeom>
          <a:solidFill>
            <a:srgbClr val="008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538DE4E-3FED-4C0B-8B73-BCDA22DC66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475" y="4680744"/>
            <a:ext cx="938750" cy="854076"/>
          </a:xfrm>
          <a:prstGeom prst="rect">
            <a:avLst/>
          </a:prstGeom>
        </p:spPr>
      </p:pic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5D93BB8-F679-4371-9C17-49F9D636F18A}"/>
              </a:ext>
            </a:extLst>
          </p:cNvPr>
          <p:cNvSpPr/>
          <p:nvPr userDrawn="1"/>
        </p:nvSpPr>
        <p:spPr>
          <a:xfrm rot="10800000">
            <a:off x="-206189" y="4452144"/>
            <a:ext cx="859631" cy="1492250"/>
          </a:xfrm>
          <a:prstGeom prst="chevron">
            <a:avLst>
              <a:gd name="adj" fmla="val 87255"/>
            </a:avLst>
          </a:prstGeom>
          <a:solidFill>
            <a:srgbClr val="0081B4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44757376-FDFF-4AD3-B4AC-DE0C9457F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1695" y="5202237"/>
            <a:ext cx="2906286" cy="74215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E2E0CB-A9A5-4C8D-A2FA-0C07A3A3A0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21694" y="4452144"/>
            <a:ext cx="2906286" cy="646055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771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2B33154-C329-214E-B797-AD721B48D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6907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A760D8-4F2E-2F42-A7A5-90C31D38B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329771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9DFD36-DA3B-0D4E-80A7-63774DE86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766387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8B029C8E-19DC-3648-BD82-C6020ABFFF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301276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zebra standing on top of a dry grass field&#10;&#10;Description automatically generated">
            <a:extLst>
              <a:ext uri="{FF2B5EF4-FFF2-40B4-BE49-F238E27FC236}">
                <a16:creationId xmlns:a16="http://schemas.microsoft.com/office/drawing/2014/main" id="{2DBFB76D-04DB-EE4D-82FE-D30B0C755D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6DF25F5-52C1-4ED2-A88F-69DDFE0087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8550" y="1122363"/>
            <a:ext cx="7439024" cy="2387600"/>
          </a:xfrm>
        </p:spPr>
        <p:txBody>
          <a:bodyPr anchor="b"/>
          <a:lstStyle>
            <a:lvl1pPr algn="ctr">
              <a:defRPr sz="6000" b="1" i="0">
                <a:solidFill>
                  <a:srgbClr val="04244D"/>
                </a:solidFill>
                <a:latin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931D000-2FA8-4D26-B662-40FE1CD6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3602038"/>
            <a:ext cx="743902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662ACC1-35A7-43B4-9481-DF25FE15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C460A155-7712-4858-B30B-E53251F94A6D}"/>
              </a:ext>
            </a:extLst>
          </p:cNvPr>
          <p:cNvSpPr/>
          <p:nvPr userDrawn="1"/>
        </p:nvSpPr>
        <p:spPr>
          <a:xfrm>
            <a:off x="571500" y="0"/>
            <a:ext cx="2495550" cy="2257425"/>
          </a:xfrm>
          <a:prstGeom prst="flowChartOffpageConnector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6091D16C-7DB9-4AF6-BC60-132EAED5B1BD}"/>
              </a:ext>
            </a:extLst>
          </p:cNvPr>
          <p:cNvSpPr/>
          <p:nvPr userDrawn="1"/>
        </p:nvSpPr>
        <p:spPr>
          <a:xfrm>
            <a:off x="571500" y="163513"/>
            <a:ext cx="2495550" cy="2257425"/>
          </a:xfrm>
          <a:prstGeom prst="flowChartOffpageConnector">
            <a:avLst/>
          </a:prstGeom>
          <a:solidFill>
            <a:srgbClr val="009DDC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F268F91-FFBC-4EA0-BA6A-E26A3E913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388" y="733426"/>
            <a:ext cx="2009775" cy="542925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6AB86B6-38C1-4E2D-B94B-85104EF93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1535" y="6356350"/>
            <a:ext cx="27432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63CA744-ECC1-4178-85A1-A2080ECDB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51499" y="5265249"/>
            <a:ext cx="3413125" cy="36512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chemeClr val="accent4"/>
                </a:solidFill>
                <a:latin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Name, Title</a:t>
            </a:r>
          </a:p>
        </p:txBody>
      </p:sp>
    </p:spTree>
    <p:extLst>
      <p:ext uri="{BB962C8B-B14F-4D97-AF65-F5344CB8AC3E}">
        <p14:creationId xmlns:p14="http://schemas.microsoft.com/office/powerpoint/2010/main" val="168883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0FA36-5564-4428-94EB-CCE6B2447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BECAB-765C-4017-8B90-69BB4FDE7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B130E-C42C-4E05-8F61-C17CB8A713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24CFA86-D952-404F-8595-2380B9D8D355}" type="datetime1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09733-9F9F-4261-A4E0-75C40AE34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3725-7F0D-49BB-801C-A63A1AF8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15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C12A210-0FF6-413F-A7AF-2E4993858D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8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2" r:id="rId4"/>
    <p:sldLayoutId id="2147483687" r:id="rId5"/>
    <p:sldLayoutId id="2147483690" r:id="rId6"/>
    <p:sldLayoutId id="2147483693" r:id="rId7"/>
    <p:sldLayoutId id="2147483696" r:id="rId8"/>
    <p:sldLayoutId id="2147483697" r:id="rId9"/>
    <p:sldLayoutId id="2147483698" r:id="rId10"/>
    <p:sldLayoutId id="2147483650" r:id="rId11"/>
    <p:sldLayoutId id="2147483712" r:id="rId12"/>
    <p:sldLayoutId id="2147483680" r:id="rId13"/>
    <p:sldLayoutId id="2147483713" r:id="rId14"/>
    <p:sldLayoutId id="2147483660" r:id="rId15"/>
    <p:sldLayoutId id="2147483714" r:id="rId16"/>
    <p:sldLayoutId id="2147483681" r:id="rId17"/>
    <p:sldLayoutId id="2147483711" r:id="rId18"/>
    <p:sldLayoutId id="2147483661" r:id="rId19"/>
    <p:sldLayoutId id="2147483709" r:id="rId20"/>
    <p:sldLayoutId id="2147483662" r:id="rId21"/>
    <p:sldLayoutId id="2147483710" r:id="rId22"/>
    <p:sldLayoutId id="2147483664" r:id="rId23"/>
    <p:sldLayoutId id="2147483665" r:id="rId24"/>
    <p:sldLayoutId id="2147483673" r:id="rId25"/>
    <p:sldLayoutId id="2147483674" r:id="rId26"/>
    <p:sldLayoutId id="2147483671" r:id="rId27"/>
    <p:sldLayoutId id="2147483683" r:id="rId28"/>
    <p:sldLayoutId id="2147483688" r:id="rId29"/>
    <p:sldLayoutId id="2147483691" r:id="rId30"/>
    <p:sldLayoutId id="2147483694" r:id="rId31"/>
    <p:sldLayoutId id="2147483699" r:id="rId32"/>
    <p:sldLayoutId id="2147483700" r:id="rId33"/>
    <p:sldLayoutId id="2147483701" r:id="rId34"/>
    <p:sldLayoutId id="2147483707" r:id="rId35"/>
    <p:sldLayoutId id="2147483706" r:id="rId36"/>
    <p:sldLayoutId id="2147483679" r:id="rId37"/>
    <p:sldLayoutId id="2147483684" r:id="rId38"/>
    <p:sldLayoutId id="2147483685" r:id="rId39"/>
    <p:sldLayoutId id="2147483686" r:id="rId40"/>
    <p:sldLayoutId id="2147483689" r:id="rId41"/>
    <p:sldLayoutId id="2147483692" r:id="rId42"/>
    <p:sldLayoutId id="2147483695" r:id="rId43"/>
    <p:sldLayoutId id="2147483702" r:id="rId44"/>
    <p:sldLayoutId id="2147483703" r:id="rId45"/>
    <p:sldLayoutId id="2147483704" r:id="rId46"/>
    <p:sldLayoutId id="2147483708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04244D"/>
          </a:solidFill>
          <a:latin typeface="Arial Narrow" panose="020B060602020203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0424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BEF519-1710-4C69-B0CF-F48BBB691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550" y="1122363"/>
            <a:ext cx="7439024" cy="1655762"/>
          </a:xfrm>
        </p:spPr>
        <p:txBody>
          <a:bodyPr>
            <a:normAutofit fontScale="90000"/>
          </a:bodyPr>
          <a:lstStyle/>
          <a:p>
            <a:r>
              <a:rPr lang="en-US"/>
              <a:t>Small-Area Forecast</a:t>
            </a:r>
            <a:br>
              <a:rPr lang="en-US"/>
            </a:br>
            <a:r>
              <a:rPr lang="en-US"/>
              <a:t>Working Group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BFFEE95-AD20-481C-886F-3C17F80E2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550" y="2912269"/>
            <a:ext cx="7439024" cy="1655762"/>
          </a:xfrm>
        </p:spPr>
        <p:txBody>
          <a:bodyPr/>
          <a:lstStyle/>
          <a:p>
            <a:r>
              <a:rPr lang="en-US"/>
              <a:t>December 7</a:t>
            </a:r>
            <a:r>
              <a:rPr lang="en-US" baseline="30000"/>
              <a:t>th</a:t>
            </a:r>
            <a:r>
              <a:rPr lang="en-US"/>
              <a:t>,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3896DC-71D1-4465-930A-786A6E70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A2C8E0F-90CA-4F9E-BE1B-7B982FAEB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7927" y="3489722"/>
            <a:ext cx="4380270" cy="365125"/>
          </a:xfrm>
        </p:spPr>
        <p:txBody>
          <a:bodyPr/>
          <a:lstStyle/>
          <a:p>
            <a:r>
              <a:rPr lang="en-US"/>
              <a:t>Andy Taylor, AICP</a:t>
            </a:r>
          </a:p>
          <a:p>
            <a:r>
              <a:rPr lang="en-US" b="0"/>
              <a:t>Manager, Regional Planning and Analytics</a:t>
            </a:r>
          </a:p>
          <a:p>
            <a:r>
              <a:rPr lang="en-US"/>
              <a:t>Zachary Feldman, Ph.D</a:t>
            </a:r>
          </a:p>
          <a:p>
            <a:r>
              <a:rPr lang="en-US"/>
              <a:t> </a:t>
            </a:r>
            <a:r>
              <a:rPr lang="en-US" b="0"/>
              <a:t>Manager, Data Science and Analytics</a:t>
            </a:r>
          </a:p>
          <a:p>
            <a:r>
              <a:rPr lang="en-US"/>
              <a:t>Geoffrey Chiapella</a:t>
            </a:r>
          </a:p>
          <a:p>
            <a:r>
              <a:rPr lang="en-US" b="0"/>
              <a:t>Senior Planner, Data Science and Analytics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7367C7-62F9-4D7F-A582-08293CC0AE9D}"/>
              </a:ext>
            </a:extLst>
          </p:cNvPr>
          <p:cNvSpPr txBox="1">
            <a:spLocks/>
          </p:cNvSpPr>
          <p:nvPr/>
        </p:nvSpPr>
        <p:spPr>
          <a:xfrm>
            <a:off x="2572416" y="6148366"/>
            <a:ext cx="9571291" cy="573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rgbClr val="0424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This meeting is being recorded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1FB75-2763-475F-B280-ADC93064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84138-E437-4164-83B1-F108A97E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5F4C8F-A9C7-487F-B31F-A55AB553B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346A4-0FCC-47A6-8233-75020DA709FA}"/>
              </a:ext>
            </a:extLst>
          </p:cNvPr>
          <p:cNvSpPr txBox="1">
            <a:spLocks/>
          </p:cNvSpPr>
          <p:nvPr/>
        </p:nvSpPr>
        <p:spPr>
          <a:xfrm>
            <a:off x="5386038" y="4549698"/>
            <a:ext cx="4070196" cy="11931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/>
              <a:t>Zachary Feldman, PhD</a:t>
            </a:r>
          </a:p>
          <a:p>
            <a:r>
              <a:rPr lang="en-US" sz="1800" b="1"/>
              <a:t>Manager, Data Science and Analytics</a:t>
            </a:r>
          </a:p>
          <a:p>
            <a:r>
              <a:rPr lang="en-US" sz="1800" b="1"/>
              <a:t>zfeldman@drcog.org </a:t>
            </a:r>
          </a:p>
          <a:p>
            <a:r>
              <a:rPr lang="en-US" sz="1800" b="1"/>
              <a:t>303-480-5637</a:t>
            </a:r>
          </a:p>
        </p:txBody>
      </p:sp>
    </p:spTree>
    <p:extLst>
      <p:ext uri="{BB962C8B-B14F-4D97-AF65-F5344CB8AC3E}">
        <p14:creationId xmlns:p14="http://schemas.microsoft.com/office/powerpoint/2010/main" val="152828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r>
              <a:rPr lang="en-US"/>
              <a:t>Small-Area Forecast Working Group: Year in Review</a:t>
            </a:r>
          </a:p>
          <a:p>
            <a:pPr lvl="1"/>
            <a:r>
              <a:rPr lang="en-US"/>
              <a:t>April 13</a:t>
            </a:r>
            <a:r>
              <a:rPr lang="en-US" baseline="30000"/>
              <a:t>th</a:t>
            </a:r>
            <a:r>
              <a:rPr lang="en-US"/>
              <a:t>, 2022</a:t>
            </a:r>
          </a:p>
          <a:p>
            <a:pPr lvl="1"/>
            <a:r>
              <a:rPr lang="en-US"/>
              <a:t>June 22</a:t>
            </a:r>
            <a:r>
              <a:rPr lang="en-US" baseline="30000"/>
              <a:t>nd</a:t>
            </a:r>
            <a:r>
              <a:rPr lang="en-US"/>
              <a:t>, 2022</a:t>
            </a:r>
          </a:p>
          <a:p>
            <a:pPr lvl="1"/>
            <a:r>
              <a:rPr lang="en-US"/>
              <a:t>September 21</a:t>
            </a:r>
            <a:r>
              <a:rPr lang="en-US" baseline="30000"/>
              <a:t>st</a:t>
            </a:r>
            <a:r>
              <a:rPr lang="en-US"/>
              <a:t>, 2022</a:t>
            </a:r>
          </a:p>
          <a:p>
            <a:r>
              <a:rPr lang="en-US"/>
              <a:t>Small-Area Forecast milestones coming this spring</a:t>
            </a:r>
          </a:p>
          <a:p>
            <a:r>
              <a:rPr lang="en-US"/>
              <a:t>Discuss Small-Area Forecast Working Group topics for next year</a:t>
            </a:r>
          </a:p>
        </p:txBody>
      </p:sp>
    </p:spTree>
    <p:extLst>
      <p:ext uri="{BB962C8B-B14F-4D97-AF65-F5344CB8AC3E}">
        <p14:creationId xmlns:p14="http://schemas.microsoft.com/office/powerpoint/2010/main" val="1467519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April 13</a:t>
            </a:r>
            <a:r>
              <a:rPr lang="en-US" baseline="30000"/>
              <a:t>th</a:t>
            </a:r>
            <a:r>
              <a:rPr lang="en-US"/>
              <a:t>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 of DRCOG staff</a:t>
            </a:r>
          </a:p>
          <a:p>
            <a:r>
              <a:rPr lang="en-US"/>
              <a:t>Introduction of Jurisdiction representatives</a:t>
            </a:r>
          </a:p>
          <a:p>
            <a:r>
              <a:rPr lang="en-US"/>
              <a:t>Broad outline of Small-Area Forecast process</a:t>
            </a:r>
          </a:p>
        </p:txBody>
      </p:sp>
    </p:spTree>
    <p:extLst>
      <p:ext uri="{BB962C8B-B14F-4D97-AF65-F5344CB8AC3E}">
        <p14:creationId xmlns:p14="http://schemas.microsoft.com/office/powerpoint/2010/main" val="392922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June 22</a:t>
            </a:r>
            <a:r>
              <a:rPr lang="en-US" baseline="30000"/>
              <a:t>nd</a:t>
            </a:r>
            <a:r>
              <a:rPr lang="en-US"/>
              <a:t>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Role of State Demography Office forecast in the Small-Area Forecast</a:t>
            </a:r>
          </a:p>
          <a:p>
            <a:r>
              <a:rPr lang="en-US"/>
              <a:t>Small-Area Forecast scenarios for GHG mitigation</a:t>
            </a:r>
          </a:p>
          <a:p>
            <a:r>
              <a:rPr lang="en-US"/>
              <a:t>Discussed reasons for potentially moving away from the SDO control totals to an adjusted control total</a:t>
            </a:r>
          </a:p>
        </p:txBody>
      </p:sp>
    </p:spTree>
    <p:extLst>
      <p:ext uri="{BB962C8B-B14F-4D97-AF65-F5344CB8AC3E}">
        <p14:creationId xmlns:p14="http://schemas.microsoft.com/office/powerpoint/2010/main" val="1843351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September 21</a:t>
            </a:r>
            <a:r>
              <a:rPr lang="en-US" baseline="30000"/>
              <a:t>st</a:t>
            </a:r>
            <a:r>
              <a:rPr lang="en-US"/>
              <a:t>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Small-Area Forecast Model Update</a:t>
            </a:r>
          </a:p>
          <a:p>
            <a:pPr lvl="1"/>
            <a:r>
              <a:rPr lang="en-US"/>
              <a:t>Vacancy adjustment</a:t>
            </a:r>
          </a:p>
          <a:p>
            <a:pPr lvl="1"/>
            <a:r>
              <a:rPr lang="en-US"/>
              <a:t>Stratified control totals</a:t>
            </a:r>
          </a:p>
          <a:p>
            <a:r>
              <a:rPr lang="en-US"/>
              <a:t>Deep dive into Housing and Employment capacity estimation</a:t>
            </a:r>
          </a:p>
        </p:txBody>
      </p:sp>
    </p:spTree>
    <p:extLst>
      <p:ext uri="{BB962C8B-B14F-4D97-AF65-F5344CB8AC3E}">
        <p14:creationId xmlns:p14="http://schemas.microsoft.com/office/powerpoint/2010/main" val="2829184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47006AD-4EBF-4B87-B932-1264A188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Current</a:t>
            </a:r>
            <a:r>
              <a:rPr lang="en-US"/>
              <a:t> Working Group Goals</a:t>
            </a:r>
          </a:p>
        </p:txBody>
      </p:sp>
      <p:graphicFrame>
        <p:nvGraphicFramePr>
          <p:cNvPr id="20" name="Content Placeholder 16">
            <a:extLst>
              <a:ext uri="{FF2B5EF4-FFF2-40B4-BE49-F238E27FC236}">
                <a16:creationId xmlns:a16="http://schemas.microsoft.com/office/drawing/2014/main" id="{53848EBD-5BCB-3FEA-96D1-4043DD6884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66848" y="1347788"/>
          <a:ext cx="930670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E8B6-693C-4C9D-82A0-22F4BD23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16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047006AD-4EBF-4B87-B932-1264A188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Small-Area Forecast: Spring Milestones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EE8B6-693C-4C9D-82A0-22F4BD239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2A210-0FF6-413F-A7AF-2E4993858D2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E2258-3936-0B73-6BCA-D980A6FF9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Incorporate model updates</a:t>
            </a:r>
          </a:p>
          <a:p>
            <a:pPr lvl="1"/>
            <a:r>
              <a:rPr lang="en-US"/>
              <a:t>Choice model improvements</a:t>
            </a:r>
          </a:p>
          <a:p>
            <a:pPr lvl="1"/>
            <a:r>
              <a:rPr lang="en-US"/>
              <a:t>Zoning data update</a:t>
            </a:r>
          </a:p>
          <a:p>
            <a:pPr lvl="1"/>
            <a:r>
              <a:rPr lang="en-US"/>
              <a:t>Stratified control totals</a:t>
            </a:r>
          </a:p>
          <a:p>
            <a:pPr lvl="1"/>
            <a:r>
              <a:rPr lang="en-US"/>
              <a:t>CoStar/Zonda based scheduled development</a:t>
            </a:r>
          </a:p>
          <a:p>
            <a:pPr lvl="1"/>
            <a:r>
              <a:rPr lang="en-US"/>
              <a:t>Adjustments to SDO control totals</a:t>
            </a:r>
          </a:p>
          <a:p>
            <a:r>
              <a:rPr lang="en-US"/>
              <a:t>DRCOG review of preliminary forecast</a:t>
            </a:r>
          </a:p>
          <a:p>
            <a:r>
              <a:rPr lang="en-US"/>
              <a:t>Jurisdiction review of preliminary forecast</a:t>
            </a:r>
          </a:p>
          <a:p>
            <a:r>
              <a:rPr lang="en-US"/>
              <a:t>Finalized forecast on the DRCOG regional data catalog</a:t>
            </a:r>
          </a:p>
        </p:txBody>
      </p:sp>
    </p:spTree>
    <p:extLst>
      <p:ext uri="{BB962C8B-B14F-4D97-AF65-F5344CB8AC3E}">
        <p14:creationId xmlns:p14="http://schemas.microsoft.com/office/powerpoint/2010/main" val="253107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Mentimeter</a:t>
            </a:r>
            <a:r>
              <a:rPr lang="en-US"/>
              <a:t>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AB4C1-A679-4382-873D-E428B09020C0}"/>
              </a:ext>
            </a:extLst>
          </p:cNvPr>
          <p:cNvSpPr txBox="1"/>
          <p:nvPr/>
        </p:nvSpPr>
        <p:spPr>
          <a:xfrm>
            <a:off x="2217420" y="1714500"/>
            <a:ext cx="4617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hlinkClick r:id="rId2"/>
              </a:rPr>
              <a:t>www.menti.com</a:t>
            </a:r>
            <a:endParaRPr lang="en-US" sz="4000"/>
          </a:p>
          <a:p>
            <a:endParaRPr lang="en-US"/>
          </a:p>
          <a:p>
            <a:r>
              <a:rPr lang="en-US" sz="5400"/>
              <a:t>4212 4152</a:t>
            </a:r>
          </a:p>
        </p:txBody>
      </p:sp>
      <p:pic>
        <p:nvPicPr>
          <p:cNvPr id="8" name="Content Placeholder 7" descr="Qr code&#10;&#10;Description automatically generated">
            <a:extLst>
              <a:ext uri="{FF2B5EF4-FFF2-40B4-BE49-F238E27FC236}">
                <a16:creationId xmlns:a16="http://schemas.microsoft.com/office/drawing/2014/main" id="{A3A52212-17A8-3E73-B8AB-E79668245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010" y="1714500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694462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1E9C-FD53-464A-862F-45E946BF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1ED9A-BC72-46CF-8FD4-A8895B7D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Any and all questions and comments:</a:t>
            </a:r>
          </a:p>
          <a:p>
            <a:pPr lvl="1"/>
            <a:r>
              <a:rPr lang="en-US" b="1"/>
              <a:t>Zachary Feldman</a:t>
            </a:r>
            <a:r>
              <a:rPr lang="en-US"/>
              <a:t>: Manager, Data Science and Analytics, zfeldman@drcog.org</a:t>
            </a:r>
          </a:p>
          <a:p>
            <a:r>
              <a:rPr lang="en-US"/>
              <a:t>Additional DRCOG contact:</a:t>
            </a:r>
          </a:p>
          <a:p>
            <a:pPr lvl="1"/>
            <a:r>
              <a:rPr lang="en-US" b="1"/>
              <a:t>Geoffrey Chiapella</a:t>
            </a:r>
            <a:r>
              <a:rPr lang="en-US"/>
              <a:t>: Senior Planner, Data Science and Analytics, gchiapella@drcog.org</a:t>
            </a:r>
          </a:p>
          <a:p>
            <a:pPr lvl="1"/>
            <a:r>
              <a:rPr lang="en-US" b="1"/>
              <a:t>Andy Taylor</a:t>
            </a:r>
            <a:r>
              <a:rPr lang="en-US"/>
              <a:t>: Manager, Regional Planning and Analytics, ataylor@drcog.org</a:t>
            </a:r>
          </a:p>
        </p:txBody>
      </p:sp>
    </p:spTree>
    <p:extLst>
      <p:ext uri="{BB962C8B-B14F-4D97-AF65-F5344CB8AC3E}">
        <p14:creationId xmlns:p14="http://schemas.microsoft.com/office/powerpoint/2010/main" val="1999770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RCOG Brand">
      <a:dk1>
        <a:sysClr val="windowText" lastClr="000000"/>
      </a:dk1>
      <a:lt1>
        <a:sysClr val="window" lastClr="FFFFFF"/>
      </a:lt1>
      <a:dk2>
        <a:srgbClr val="0075A5"/>
      </a:dk2>
      <a:lt2>
        <a:srgbClr val="E7E6E6"/>
      </a:lt2>
      <a:accent1>
        <a:srgbClr val="009DDC"/>
      </a:accent1>
      <a:accent2>
        <a:srgbClr val="F47A00"/>
      </a:accent2>
      <a:accent3>
        <a:srgbClr val="C1CD23"/>
      </a:accent3>
      <a:accent4>
        <a:srgbClr val="04244D"/>
      </a:accent4>
      <a:accent5>
        <a:srgbClr val="B1BAB3"/>
      </a:accent5>
      <a:accent6>
        <a:srgbClr val="003399"/>
      </a:accent6>
      <a:hlink>
        <a:srgbClr val="000000"/>
      </a:hlink>
      <a:folHlink>
        <a:srgbClr val="00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BEBA11C-0690-4FFF-840D-32508AE07344}">
  <we:reference id="wa200000729" version="3.6.75.0" store="en-US" storeType="OMEX"/>
  <we:alternateReferences>
    <we:reference id="wa200000729" version="3.6.75.0" store="WA200000729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E4FD762AED484AA0BA5A332DE941AE" ma:contentTypeVersion="4" ma:contentTypeDescription="Create a new document." ma:contentTypeScope="" ma:versionID="4a3d69040561c242b4dcf1b73dea0dbf">
  <xsd:schema xmlns:xsd="http://www.w3.org/2001/XMLSchema" xmlns:xs="http://www.w3.org/2001/XMLSchema" xmlns:p="http://schemas.microsoft.com/office/2006/metadata/properties" xmlns:ns2="ee9957b8-943d-40ae-a57e-b12b13564c0e" targetNamespace="http://schemas.microsoft.com/office/2006/metadata/properties" ma:root="true" ma:fieldsID="3f99e22e3a4e35a53dd1ffaa8d91e07c" ns2:_="">
    <xsd:import namespace="ee9957b8-943d-40ae-a57e-b12b13564c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957b8-943d-40ae-a57e-b12b13564c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9C2C5A-BB8E-4F56-9FDE-B5E1A74FED05}"/>
</file>

<file path=customXml/itemProps2.xml><?xml version="1.0" encoding="utf-8"?>
<ds:datastoreItem xmlns:ds="http://schemas.openxmlformats.org/officeDocument/2006/customXml" ds:itemID="{35B64BA3-5411-4668-9B58-008AE8AADE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F0CF83-5946-433E-AD25-0AC72A1F6226}">
  <ds:schemaRefs>
    <ds:schemaRef ds:uri="ee9957b8-943d-40ae-a57e-b12b13564c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10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Small-Area Forecast Working Group</vt:lpstr>
      <vt:lpstr>Agenda</vt:lpstr>
      <vt:lpstr>April 13th, 2022</vt:lpstr>
      <vt:lpstr>June 22nd, 2022</vt:lpstr>
      <vt:lpstr>September 21st, 2022</vt:lpstr>
      <vt:lpstr>Current Working Group Goals</vt:lpstr>
      <vt:lpstr>Small-Area Forecast: Spring Milestones</vt:lpstr>
      <vt:lpstr>Mentimeter Survey</vt:lpstr>
      <vt:lpstr>Contact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 Peil</dc:creator>
  <cp:revision>1</cp:revision>
  <dcterms:created xsi:type="dcterms:W3CDTF">2019-03-08T22:02:40Z</dcterms:created>
  <dcterms:modified xsi:type="dcterms:W3CDTF">2022-12-07T16:28:33Z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0x01010098E4FD762AED484AA0BA5A332DE941AE</vt:lpwstr>
  </property>
</Properties>
</file>