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handoutMasterIdLst>
    <p:handoutMasterId r:id="rId27"/>
  </p:handoutMasterIdLst>
  <p:sldIdLst>
    <p:sldId id="259" r:id="rId2"/>
    <p:sldId id="265" r:id="rId3"/>
    <p:sldId id="266" r:id="rId4"/>
    <p:sldId id="267" r:id="rId5"/>
    <p:sldId id="268" r:id="rId6"/>
    <p:sldId id="269" r:id="rId7"/>
    <p:sldId id="270" r:id="rId8"/>
    <p:sldId id="271" r:id="rId9"/>
    <p:sldId id="272" r:id="rId10"/>
    <p:sldId id="273" r:id="rId11"/>
    <p:sldId id="274" r:id="rId12"/>
    <p:sldId id="275" r:id="rId13"/>
    <p:sldId id="276" r:id="rId14"/>
    <p:sldId id="278" r:id="rId15"/>
    <p:sldId id="279" r:id="rId16"/>
    <p:sldId id="280" r:id="rId17"/>
    <p:sldId id="283" r:id="rId18"/>
    <p:sldId id="284" r:id="rId19"/>
    <p:sldId id="257" r:id="rId20"/>
    <p:sldId id="260" r:id="rId21"/>
    <p:sldId id="261" r:id="rId22"/>
    <p:sldId id="262" r:id="rId23"/>
    <p:sldId id="263" r:id="rId24"/>
    <p:sldId id="264" r:id="rId25"/>
  </p:sldIdLst>
  <p:sldSz cx="12192000" cy="6858000"/>
  <p:notesSz cx="6858000" cy="9144000"/>
  <p:embeddedFontLst>
    <p:embeddedFont>
      <p:font typeface="Arial Narrow" panose="020B0606020202030204" pitchFamily="34" charset="0"/>
      <p:regular r:id="rId28"/>
      <p:bold r:id="rId29"/>
      <p:italic r:id="rId30"/>
      <p:boldItalic r:id="rId31"/>
    </p:embeddedFont>
    <p:embeddedFont>
      <p:font typeface="Oswald Regular" pitchFamily="2"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2DCB16-40A0-55B8-5F83-E40ED245695D}" name="Kellsie Forfar-Jones" initials="KF" userId="S::kforfar-jones@drcog.org::e110986c-c0a1-4ba4-84cb-e3f319550a47" providerId="AD"/>
  <p188:author id="{0B66A2B7-8749-7DF5-064A-5F729A6EBA27}" name="Amber Leberman" initials="AL" userId="S::ALeberman@drcog.org::a4e767ec-37f7-49ad-9840-ae941572cc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4A29"/>
    <a:srgbClr val="04244D"/>
    <a:srgbClr val="336600"/>
    <a:srgbClr val="009DDC"/>
    <a:srgbClr val="273A00"/>
    <a:srgbClr val="4D7400"/>
    <a:srgbClr val="C1CD23"/>
    <a:srgbClr val="669900"/>
    <a:srgbClr val="003399"/>
    <a:srgbClr val="0581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064928-EE3A-4BC6-AC44-915680A5EB9C}" v="2" dt="2025-09-17T20:25:36.0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690" autoAdjust="0"/>
  </p:normalViewPr>
  <p:slideViewPr>
    <p:cSldViewPr>
      <p:cViewPr varScale="1">
        <p:scale>
          <a:sx n="79" d="100"/>
          <a:sy n="79" d="100"/>
        </p:scale>
        <p:origin x="126" y="498"/>
      </p:cViewPr>
      <p:guideLst>
        <p:guide orient="horz" pos="2160"/>
        <p:guide pos="3840"/>
      </p:guideLst>
    </p:cSldViewPr>
  </p:slideViewPr>
  <p:notesTextViewPr>
    <p:cViewPr>
      <p:scale>
        <a:sx n="100" d="100"/>
        <a:sy n="100" d="100"/>
      </p:scale>
      <p:origin x="0" y="0"/>
    </p:cViewPr>
  </p:notesTextViewPr>
  <p:notesViewPr>
    <p:cSldViewPr>
      <p:cViewPr varScale="1">
        <p:scale>
          <a:sx n="87" d="100"/>
          <a:sy n="87" d="100"/>
        </p:scale>
        <p:origin x="298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e Alexander" userId="56cc066d-5e70-47bc-98d7-3fa35b912318" providerId="ADAL" clId="{1BDC4DB0-099D-4377-8912-18548A6EBF56}"/>
    <pc:docChg chg="undo custSel modSld modMainMaster">
      <pc:chgData name="Clare Alexander" userId="56cc066d-5e70-47bc-98d7-3fa35b912318" providerId="ADAL" clId="{1BDC4DB0-099D-4377-8912-18548A6EBF56}" dt="2025-09-17T20:26:25.661" v="48" actId="20577"/>
      <pc:docMkLst>
        <pc:docMk/>
      </pc:docMkLst>
      <pc:sldChg chg="modSp mod">
        <pc:chgData name="Clare Alexander" userId="56cc066d-5e70-47bc-98d7-3fa35b912318" providerId="ADAL" clId="{1BDC4DB0-099D-4377-8912-18548A6EBF56}" dt="2025-09-17T20:26:25.661" v="48" actId="20577"/>
        <pc:sldMkLst>
          <pc:docMk/>
          <pc:sldMk cId="2788430153" sldId="259"/>
        </pc:sldMkLst>
        <pc:spChg chg="mod">
          <ac:chgData name="Clare Alexander" userId="56cc066d-5e70-47bc-98d7-3fa35b912318" providerId="ADAL" clId="{1BDC4DB0-099D-4377-8912-18548A6EBF56}" dt="2025-09-17T20:21:36.202" v="8" actId="2710"/>
          <ac:spMkLst>
            <pc:docMk/>
            <pc:sldMk cId="2788430153" sldId="259"/>
            <ac:spMk id="13" creationId="{4A47E21B-43DB-67F1-0386-30798FF2F4D7}"/>
          </ac:spMkLst>
        </pc:spChg>
        <pc:spChg chg="mod">
          <ac:chgData name="Clare Alexander" userId="56cc066d-5e70-47bc-98d7-3fa35b912318" providerId="ADAL" clId="{1BDC4DB0-099D-4377-8912-18548A6EBF56}" dt="2025-09-17T20:21:44.297" v="9" actId="1035"/>
          <ac:spMkLst>
            <pc:docMk/>
            <pc:sldMk cId="2788430153" sldId="259"/>
            <ac:spMk id="16" creationId="{8F3B6532-5B58-2BE5-CB8F-910F7F1B8A49}"/>
          </ac:spMkLst>
        </pc:spChg>
        <pc:spChg chg="mod">
          <ac:chgData name="Clare Alexander" userId="56cc066d-5e70-47bc-98d7-3fa35b912318" providerId="ADAL" clId="{1BDC4DB0-099D-4377-8912-18548A6EBF56}" dt="2025-09-17T20:24:16.592" v="42" actId="1076"/>
          <ac:spMkLst>
            <pc:docMk/>
            <pc:sldMk cId="2788430153" sldId="259"/>
            <ac:spMk id="17" creationId="{20072888-9FE9-5730-8D5A-9325D3E63CB5}"/>
          </ac:spMkLst>
        </pc:spChg>
        <pc:spChg chg="mod">
          <ac:chgData name="Clare Alexander" userId="56cc066d-5e70-47bc-98d7-3fa35b912318" providerId="ADAL" clId="{1BDC4DB0-099D-4377-8912-18548A6EBF56}" dt="2025-09-17T20:22:06.735" v="36" actId="20577"/>
          <ac:spMkLst>
            <pc:docMk/>
            <pc:sldMk cId="2788430153" sldId="259"/>
            <ac:spMk id="18" creationId="{47C3748E-7AA0-EE5C-554E-91F25D24DD72}"/>
          </ac:spMkLst>
        </pc:spChg>
        <pc:spChg chg="mod">
          <ac:chgData name="Clare Alexander" userId="56cc066d-5e70-47bc-98d7-3fa35b912318" providerId="ADAL" clId="{1BDC4DB0-099D-4377-8912-18548A6EBF56}" dt="2025-09-17T20:26:25.661" v="48" actId="20577"/>
          <ac:spMkLst>
            <pc:docMk/>
            <pc:sldMk cId="2788430153" sldId="259"/>
            <ac:spMk id="19" creationId="{CC71BD45-AE7C-8AE8-A4CB-226459B7E7C4}"/>
          </ac:spMkLst>
        </pc:spChg>
      </pc:sldChg>
      <pc:sldChg chg="modSp mod">
        <pc:chgData name="Clare Alexander" userId="56cc066d-5e70-47bc-98d7-3fa35b912318" providerId="ADAL" clId="{1BDC4DB0-099D-4377-8912-18548A6EBF56}" dt="2025-09-17T20:22:43.894" v="38" actId="14100"/>
        <pc:sldMkLst>
          <pc:docMk/>
          <pc:sldMk cId="197992292" sldId="266"/>
        </pc:sldMkLst>
        <pc:spChg chg="mod">
          <ac:chgData name="Clare Alexander" userId="56cc066d-5e70-47bc-98d7-3fa35b912318" providerId="ADAL" clId="{1BDC4DB0-099D-4377-8912-18548A6EBF56}" dt="2025-09-17T20:22:43.894" v="38" actId="14100"/>
          <ac:spMkLst>
            <pc:docMk/>
            <pc:sldMk cId="197992292" sldId="266"/>
            <ac:spMk id="3" creationId="{1213572A-3D4F-015D-183F-62A81121CFF6}"/>
          </ac:spMkLst>
        </pc:spChg>
      </pc:sldChg>
      <pc:sldMasterChg chg="modSldLayout">
        <pc:chgData name="Clare Alexander" userId="56cc066d-5e70-47bc-98d7-3fa35b912318" providerId="ADAL" clId="{1BDC4DB0-099D-4377-8912-18548A6EBF56}" dt="2025-09-17T20:25:36.029" v="47"/>
        <pc:sldMasterMkLst>
          <pc:docMk/>
          <pc:sldMasterMk cId="0" sldId="2147483648"/>
        </pc:sldMasterMkLst>
        <pc:sldLayoutChg chg="modSp mod">
          <pc:chgData name="Clare Alexander" userId="56cc066d-5e70-47bc-98d7-3fa35b912318" providerId="ADAL" clId="{1BDC4DB0-099D-4377-8912-18548A6EBF56}" dt="2025-09-17T20:24:55.949" v="44" actId="14100"/>
          <pc:sldLayoutMkLst>
            <pc:docMk/>
            <pc:sldMasterMk cId="0" sldId="2147483648"/>
            <pc:sldLayoutMk cId="1812941145" sldId="2147483673"/>
          </pc:sldLayoutMkLst>
          <pc:spChg chg="mod">
            <ac:chgData name="Clare Alexander" userId="56cc066d-5e70-47bc-98d7-3fa35b912318" providerId="ADAL" clId="{1BDC4DB0-099D-4377-8912-18548A6EBF56}" dt="2025-09-17T20:24:55.949" v="44" actId="14100"/>
            <ac:spMkLst>
              <pc:docMk/>
              <pc:sldMasterMk cId="0" sldId="2147483648"/>
              <pc:sldLayoutMk cId="1812941145" sldId="2147483673"/>
              <ac:spMk id="3" creationId="{00000000-0000-0000-0000-000000000000}"/>
            </ac:spMkLst>
          </pc:spChg>
        </pc:sldLayoutChg>
        <pc:sldLayoutChg chg="addSp delSp modSp mod">
          <pc:chgData name="Clare Alexander" userId="56cc066d-5e70-47bc-98d7-3fa35b912318" providerId="ADAL" clId="{1BDC4DB0-099D-4377-8912-18548A6EBF56}" dt="2025-09-17T20:25:36.029" v="47"/>
          <pc:sldLayoutMkLst>
            <pc:docMk/>
            <pc:sldMasterMk cId="0" sldId="2147483648"/>
            <pc:sldLayoutMk cId="1792696120" sldId="2147483675"/>
          </pc:sldLayoutMkLst>
          <pc:spChg chg="del mod">
            <ac:chgData name="Clare Alexander" userId="56cc066d-5e70-47bc-98d7-3fa35b912318" providerId="ADAL" clId="{1BDC4DB0-099D-4377-8912-18548A6EBF56}" dt="2025-09-17T20:25:35.332" v="46" actId="478"/>
            <ac:spMkLst>
              <pc:docMk/>
              <pc:sldMasterMk cId="0" sldId="2147483648"/>
              <pc:sldLayoutMk cId="1792696120" sldId="2147483675"/>
              <ac:spMk id="2" creationId="{00000000-0000-0000-0000-000000000000}"/>
            </ac:spMkLst>
          </pc:spChg>
          <pc:spChg chg="add mod">
            <ac:chgData name="Clare Alexander" userId="56cc066d-5e70-47bc-98d7-3fa35b912318" providerId="ADAL" clId="{1BDC4DB0-099D-4377-8912-18548A6EBF56}" dt="2025-09-17T20:25:36.029" v="47"/>
            <ac:spMkLst>
              <pc:docMk/>
              <pc:sldMasterMk cId="0" sldId="2147483648"/>
              <pc:sldLayoutMk cId="1792696120" sldId="2147483675"/>
              <ac:spMk id="4" creationId="{B7065A6A-5A62-D189-BDD3-B42619D1E0D5}"/>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2364E18-025D-4B48-B9B1-0D9B773E66AC}" type="datetimeFigureOut">
              <a:rPr lang="en-US" smtClean="0"/>
              <a:pPr/>
              <a:t>9/17/2025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878709-7653-4A6A-BE28-2B04445A0A62}"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D870B5-EF7D-43B1-8522-717F91ABA81B}" type="datetimeFigureOut">
              <a:rPr lang="en-US" smtClean="0"/>
              <a:t>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0EE83-0E3B-49CF-8DA4-46C791A2FDED}" type="slidenum">
              <a:rPr lang="en-US" smtClean="0"/>
              <a:t>‹#›</a:t>
            </a:fld>
            <a:endParaRPr lang="en-US"/>
          </a:p>
        </p:txBody>
      </p:sp>
    </p:spTree>
    <p:extLst>
      <p:ext uri="{BB962C8B-B14F-4D97-AF65-F5344CB8AC3E}">
        <p14:creationId xmlns:p14="http://schemas.microsoft.com/office/powerpoint/2010/main" val="2623168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8.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8.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8.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8.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5.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8.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8.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5.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8.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D7188D-41F5-2E3B-FE07-1C254DA3F87A}"/>
              </a:ext>
            </a:extLst>
          </p:cNvPr>
          <p:cNvSpPr/>
          <p:nvPr userDrawn="1"/>
        </p:nvSpPr>
        <p:spPr>
          <a:xfrm>
            <a:off x="0" y="3359921"/>
            <a:ext cx="12192000" cy="3505200"/>
          </a:xfrm>
          <a:prstGeom prst="rect">
            <a:avLst/>
          </a:prstGeom>
          <a:solidFill>
            <a:srgbClr val="0424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947CBC4-467E-213A-CFA7-3F5162E2DCD9}"/>
              </a:ext>
            </a:extLst>
          </p:cNvPr>
          <p:cNvSpPr/>
          <p:nvPr userDrawn="1"/>
        </p:nvSpPr>
        <p:spPr>
          <a:xfrm>
            <a:off x="0" y="-34859"/>
            <a:ext cx="12192000" cy="3505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young man in glasses and a young woman in a sleeveless turtleneck sweater sit in a conference room, listening to a presentation.">
            <a:extLst>
              <a:ext uri="{FF2B5EF4-FFF2-40B4-BE49-F238E27FC236}">
                <a16:creationId xmlns:a16="http://schemas.microsoft.com/office/drawing/2014/main" id="{85A8CAB8-7893-74A1-88E1-BE2DDE0CE2A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966" r="50318" b="13334"/>
          <a:stretch/>
        </p:blipFill>
        <p:spPr>
          <a:xfrm flipH="1">
            <a:off x="152400" y="185057"/>
            <a:ext cx="5143500" cy="6368143"/>
          </a:xfrm>
          <a:prstGeom prst="rect">
            <a:avLst/>
          </a:prstGeom>
        </p:spPr>
      </p:pic>
      <p:pic>
        <p:nvPicPr>
          <p:cNvPr id="6" name="Picture 5" descr="Denver Regional Council of Governments Civic Academy logo. ">
            <a:extLst>
              <a:ext uri="{FF2B5EF4-FFF2-40B4-BE49-F238E27FC236}">
                <a16:creationId xmlns:a16="http://schemas.microsoft.com/office/drawing/2014/main" id="{6022F9F8-1C44-4C8E-2757-29CC358FFD4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400" y="5753154"/>
            <a:ext cx="4381700" cy="637338"/>
          </a:xfrm>
          <a:prstGeom prst="rect">
            <a:avLst/>
          </a:prstGeom>
        </p:spPr>
      </p:pic>
      <p:sp>
        <p:nvSpPr>
          <p:cNvPr id="2" name="Title 1"/>
          <p:cNvSpPr>
            <a:spLocks noGrp="1"/>
          </p:cNvSpPr>
          <p:nvPr>
            <p:ph type="ctrTitle"/>
          </p:nvPr>
        </p:nvSpPr>
        <p:spPr>
          <a:xfrm>
            <a:off x="5526216" y="1477831"/>
            <a:ext cx="6054467" cy="1029648"/>
          </a:xfrm>
          <a:prstGeom prst="rect">
            <a:avLst/>
          </a:prstGeom>
          <a:effectLst>
            <a:outerShdw blurRad="50800" dist="38100" dir="2700000" algn="tl" rotWithShape="0">
              <a:srgbClr val="273A00">
                <a:alpha val="40000"/>
              </a:srgbClr>
            </a:outerShdw>
          </a:effectLst>
        </p:spPr>
        <p:txBody>
          <a:bodyPr/>
          <a:lstStyle>
            <a:lvl1pPr algn="l">
              <a:defRPr sz="4400">
                <a:solidFill>
                  <a:schemeClr val="tx1"/>
                </a:solidFill>
                <a:latin typeface="Arial Narrow" pitchFamily="34" charset="0"/>
              </a:defRPr>
            </a:lvl1pPr>
          </a:lstStyle>
          <a:p>
            <a:r>
              <a:rPr lang="en-US" dirty="0"/>
              <a:t>Click to edit Master title style</a:t>
            </a:r>
          </a:p>
        </p:txBody>
      </p:sp>
      <p:sp>
        <p:nvSpPr>
          <p:cNvPr id="3" name="Subtitle 2"/>
          <p:cNvSpPr>
            <a:spLocks noGrp="1"/>
          </p:cNvSpPr>
          <p:nvPr>
            <p:ph type="subTitle" idx="1"/>
          </p:nvPr>
        </p:nvSpPr>
        <p:spPr>
          <a:xfrm>
            <a:off x="5526216" y="3816801"/>
            <a:ext cx="5521067" cy="1752600"/>
          </a:xfrm>
          <a:prstGeom prst="rect">
            <a:avLst/>
          </a:prstGeom>
          <a:effectLst>
            <a:outerShdw blurRad="50800" dist="38100" dir="2700000" algn="tl" rotWithShape="0">
              <a:srgbClr val="273A00">
                <a:alpha val="40000"/>
              </a:srgbClr>
            </a:outerShdw>
          </a:effectLst>
        </p:spPr>
        <p:txBody>
          <a:bodyPr>
            <a:no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46721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1E9C66-3539-4D74-9B9C-7AF6453B8CB9}"/>
              </a:ext>
            </a:extLst>
          </p:cNvPr>
          <p:cNvSpPr/>
          <p:nvPr userDrawn="1"/>
        </p:nvSpPr>
        <p:spPr>
          <a:xfrm>
            <a:off x="0" y="0"/>
            <a:ext cx="12192000" cy="6858000"/>
          </a:xfrm>
          <a:prstGeom prst="rect">
            <a:avLst/>
          </a:prstGeom>
          <a:solidFill>
            <a:srgbClr val="04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From above, a Denver suburb with commercial buildings directly below and homes, trees and the foothills in the background.">
            <a:extLst>
              <a:ext uri="{FF2B5EF4-FFF2-40B4-BE49-F238E27FC236}">
                <a16:creationId xmlns:a16="http://schemas.microsoft.com/office/drawing/2014/main" id="{A4AD8C5D-264A-40E5-88AA-CC8D3EC769AD}"/>
              </a:ext>
            </a:extLst>
          </p:cNvPr>
          <p:cNvSpPr/>
          <p:nvPr userDrawn="1"/>
        </p:nvSpPr>
        <p:spPr>
          <a:xfrm>
            <a:off x="0" y="0"/>
            <a:ext cx="12192000" cy="6858000"/>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06DA925-56D0-4ADE-ACC4-06C1065DC5C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52400" y="4180286"/>
            <a:ext cx="11887200" cy="2383628"/>
          </a:xfrm>
          <a:prstGeom prst="rect">
            <a:avLst/>
          </a:prstGeom>
        </p:spPr>
      </p:pic>
      <p:sp>
        <p:nvSpPr>
          <p:cNvPr id="3" name="Text Placeholder 2"/>
          <p:cNvSpPr>
            <a:spLocks noGrp="1"/>
          </p:cNvSpPr>
          <p:nvPr>
            <p:ph type="body" idx="1"/>
          </p:nvPr>
        </p:nvSpPr>
        <p:spPr>
          <a:xfrm>
            <a:off x="609601" y="3614725"/>
            <a:ext cx="10363200" cy="1500187"/>
          </a:xfrm>
          <a:prstGeom prst="rect">
            <a:avLst/>
          </a:prstGeom>
        </p:spPr>
        <p:txBody>
          <a:bodyPr anchor="b">
            <a:noAutofit/>
          </a:bodyPr>
          <a:lstStyle>
            <a:lvl1pPr marL="0" indent="0">
              <a:buNone/>
              <a:defRPr sz="2000">
                <a:solidFill>
                  <a:srgbClr val="04244D"/>
                </a:solidFill>
                <a:latin typeface="Arial Narrow"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5" descr="Denver Regional Council of Governments Civic Academy logo. ">
            <a:extLst>
              <a:ext uri="{FF2B5EF4-FFF2-40B4-BE49-F238E27FC236}">
                <a16:creationId xmlns:a16="http://schemas.microsoft.com/office/drawing/2014/main" id="{E43FEFC9-5F05-9C76-BF5A-91F53B176F59}"/>
              </a:ext>
            </a:extLst>
          </p:cNvPr>
          <p:cNvPicPr>
            <a:picLocks noChangeAspect="1"/>
          </p:cNvPicPr>
          <p:nvPr userDrawn="1"/>
        </p:nvPicPr>
        <p:blipFill>
          <a:blip r:embed="rId5"/>
          <a:stretch>
            <a:fillRect/>
          </a:stretch>
        </p:blipFill>
        <p:spPr>
          <a:xfrm>
            <a:off x="9152916" y="381000"/>
            <a:ext cx="2855470" cy="403642"/>
          </a:xfrm>
          <a:prstGeom prst="rect">
            <a:avLst/>
          </a:prstGeom>
        </p:spPr>
      </p:pic>
      <p:sp>
        <p:nvSpPr>
          <p:cNvPr id="4" name="Title 1">
            <a:extLst>
              <a:ext uri="{FF2B5EF4-FFF2-40B4-BE49-F238E27FC236}">
                <a16:creationId xmlns:a16="http://schemas.microsoft.com/office/drawing/2014/main" id="{B7065A6A-5A62-D189-BDD3-B42619D1E0D5}"/>
              </a:ext>
            </a:extLst>
          </p:cNvPr>
          <p:cNvSpPr>
            <a:spLocks noGrp="1"/>
          </p:cNvSpPr>
          <p:nvPr>
            <p:ph type="title" hasCustomPrompt="1"/>
          </p:nvPr>
        </p:nvSpPr>
        <p:spPr>
          <a:xfrm>
            <a:off x="609603" y="5114925"/>
            <a:ext cx="10517716" cy="1362075"/>
          </a:xfrm>
          <a:prstGeom prst="rect">
            <a:avLst/>
          </a:prstGeom>
        </p:spPr>
        <p:txBody>
          <a:bodyPr anchor="t"/>
          <a:lstStyle>
            <a:lvl1pPr algn="l">
              <a:defRPr sz="4000" b="1" cap="none">
                <a:solidFill>
                  <a:srgbClr val="04244D"/>
                </a:solidFill>
                <a:latin typeface="Arial Narrow" pitchFamily="34" charset="0"/>
              </a:defRPr>
            </a:lvl1pPr>
          </a:lstStyle>
          <a:p>
            <a:r>
              <a:rPr lang="en-US" dirty="0"/>
              <a:t>Click to edit master title style</a:t>
            </a:r>
          </a:p>
        </p:txBody>
      </p:sp>
    </p:spTree>
    <p:extLst>
      <p:ext uri="{BB962C8B-B14F-4D97-AF65-F5344CB8AC3E}">
        <p14:creationId xmlns:p14="http://schemas.microsoft.com/office/powerpoint/2010/main" val="1792696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End Slide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1E9C66-3539-4D74-9B9C-7AF6453B8CB9}"/>
              </a:ext>
            </a:extLst>
          </p:cNvPr>
          <p:cNvSpPr/>
          <p:nvPr userDrawn="1"/>
        </p:nvSpPr>
        <p:spPr>
          <a:xfrm>
            <a:off x="0" y="0"/>
            <a:ext cx="12192000" cy="6858000"/>
          </a:xfrm>
          <a:prstGeom prst="rect">
            <a:avLst/>
          </a:prstGeom>
          <a:solidFill>
            <a:srgbClr val="04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An older adult man knocks on a door to deliver a tray containing a brown bag meal and milk.">
            <a:extLst>
              <a:ext uri="{FF2B5EF4-FFF2-40B4-BE49-F238E27FC236}">
                <a16:creationId xmlns:a16="http://schemas.microsoft.com/office/drawing/2014/main" id="{A4AD8C5D-264A-40E5-88AA-CC8D3EC769AD}"/>
              </a:ext>
            </a:extLst>
          </p:cNvPr>
          <p:cNvSpPr/>
          <p:nvPr userDrawn="1"/>
        </p:nvSpPr>
        <p:spPr>
          <a:xfrm>
            <a:off x="0" y="0"/>
            <a:ext cx="12192000" cy="6858000"/>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06DA925-56D0-4ADE-ACC4-06C1065DC5C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52400" y="4180286"/>
            <a:ext cx="11887200" cy="2383628"/>
          </a:xfrm>
          <a:prstGeom prst="rect">
            <a:avLst/>
          </a:prstGeom>
        </p:spPr>
      </p:pic>
      <p:sp>
        <p:nvSpPr>
          <p:cNvPr id="2" name="Title 1"/>
          <p:cNvSpPr>
            <a:spLocks noGrp="1"/>
          </p:cNvSpPr>
          <p:nvPr>
            <p:ph type="title" hasCustomPrompt="1"/>
          </p:nvPr>
        </p:nvSpPr>
        <p:spPr>
          <a:xfrm>
            <a:off x="609603" y="5114925"/>
            <a:ext cx="10517716" cy="1362075"/>
          </a:xfrm>
          <a:prstGeom prst="rect">
            <a:avLst/>
          </a:prstGeom>
        </p:spPr>
        <p:txBody>
          <a:bodyPr anchor="t"/>
          <a:lstStyle>
            <a:lvl1pPr algn="l">
              <a:defRPr sz="4000" b="1" cap="none">
                <a:solidFill>
                  <a:srgbClr val="04244D"/>
                </a:solidFi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609601" y="3614725"/>
            <a:ext cx="10363200" cy="1500187"/>
          </a:xfrm>
          <a:prstGeom prst="rect">
            <a:avLst/>
          </a:prstGeom>
        </p:spPr>
        <p:txBody>
          <a:bodyPr anchor="b">
            <a:noAutofit/>
          </a:bodyPr>
          <a:lstStyle>
            <a:lvl1pPr marL="0" indent="0">
              <a:buNone/>
              <a:defRPr sz="2000">
                <a:solidFill>
                  <a:srgbClr val="04244D"/>
                </a:solidFill>
                <a:latin typeface="Arial Narrow"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5" descr="Denver Regional Council of Governments Civic Academy logo. ">
            <a:extLst>
              <a:ext uri="{FF2B5EF4-FFF2-40B4-BE49-F238E27FC236}">
                <a16:creationId xmlns:a16="http://schemas.microsoft.com/office/drawing/2014/main" id="{BFA11B29-3961-ECD7-BD7E-C3D4CCD16A14}"/>
              </a:ext>
            </a:extLst>
          </p:cNvPr>
          <p:cNvPicPr>
            <a:picLocks noChangeAspect="1"/>
          </p:cNvPicPr>
          <p:nvPr userDrawn="1"/>
        </p:nvPicPr>
        <p:blipFill>
          <a:blip r:embed="rId5"/>
          <a:stretch>
            <a:fillRect/>
          </a:stretch>
        </p:blipFill>
        <p:spPr>
          <a:xfrm>
            <a:off x="9152916" y="381000"/>
            <a:ext cx="2855470" cy="403642"/>
          </a:xfrm>
          <a:prstGeom prst="rect">
            <a:avLst/>
          </a:prstGeom>
        </p:spPr>
      </p:pic>
    </p:spTree>
    <p:extLst>
      <p:ext uri="{BB962C8B-B14F-4D97-AF65-F5344CB8AC3E}">
        <p14:creationId xmlns:p14="http://schemas.microsoft.com/office/powerpoint/2010/main" val="2564788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End Slide 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1E9C66-3539-4D74-9B9C-7AF6453B8CB9}"/>
              </a:ext>
            </a:extLst>
          </p:cNvPr>
          <p:cNvSpPr/>
          <p:nvPr userDrawn="1"/>
        </p:nvSpPr>
        <p:spPr>
          <a:xfrm>
            <a:off x="0" y="0"/>
            <a:ext cx="12192000" cy="6858000"/>
          </a:xfrm>
          <a:prstGeom prst="rect">
            <a:avLst/>
          </a:prstGeom>
          <a:solidFill>
            <a:srgbClr val="04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A vibrant stylized depiction of a mountainous community in the winter. Between two rows of buildings, a large group of people are socializing and watching a band perform on a raised stage. A man in the foreground sips a hot beverage, as does a woman with two children. A man in a wheelchair is watching the concert as well.">
            <a:extLst>
              <a:ext uri="{FF2B5EF4-FFF2-40B4-BE49-F238E27FC236}">
                <a16:creationId xmlns:a16="http://schemas.microsoft.com/office/drawing/2014/main" id="{A4AD8C5D-264A-40E5-88AA-CC8D3EC769AD}"/>
              </a:ext>
            </a:extLst>
          </p:cNvPr>
          <p:cNvSpPr/>
          <p:nvPr userDrawn="1"/>
        </p:nvSpPr>
        <p:spPr>
          <a:xfrm>
            <a:off x="0" y="0"/>
            <a:ext cx="12192000" cy="6858000"/>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06DA925-56D0-4ADE-ACC4-06C1065DC5C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52400" y="4180286"/>
            <a:ext cx="11887200" cy="2383628"/>
          </a:xfrm>
          <a:prstGeom prst="rect">
            <a:avLst/>
          </a:prstGeom>
        </p:spPr>
      </p:pic>
      <p:sp>
        <p:nvSpPr>
          <p:cNvPr id="2" name="Title 1"/>
          <p:cNvSpPr>
            <a:spLocks noGrp="1"/>
          </p:cNvSpPr>
          <p:nvPr>
            <p:ph type="title" hasCustomPrompt="1"/>
          </p:nvPr>
        </p:nvSpPr>
        <p:spPr>
          <a:xfrm>
            <a:off x="609603" y="5114925"/>
            <a:ext cx="10517716" cy="1362075"/>
          </a:xfrm>
          <a:prstGeom prst="rect">
            <a:avLst/>
          </a:prstGeom>
        </p:spPr>
        <p:txBody>
          <a:bodyPr anchor="t"/>
          <a:lstStyle>
            <a:lvl1pPr algn="l">
              <a:defRPr sz="4000" b="1" cap="none">
                <a:solidFill>
                  <a:srgbClr val="04244D"/>
                </a:solidFi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609601" y="3614725"/>
            <a:ext cx="10363200" cy="1500187"/>
          </a:xfrm>
          <a:prstGeom prst="rect">
            <a:avLst/>
          </a:prstGeom>
        </p:spPr>
        <p:txBody>
          <a:bodyPr anchor="b">
            <a:noAutofit/>
          </a:bodyPr>
          <a:lstStyle>
            <a:lvl1pPr marL="0" indent="0">
              <a:buNone/>
              <a:defRPr sz="2000">
                <a:solidFill>
                  <a:srgbClr val="04244D"/>
                </a:solidFill>
                <a:latin typeface="Arial Narrow"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5" descr="Denver Regional Council of Governments Civic Academy logo. ">
            <a:extLst>
              <a:ext uri="{FF2B5EF4-FFF2-40B4-BE49-F238E27FC236}">
                <a16:creationId xmlns:a16="http://schemas.microsoft.com/office/drawing/2014/main" id="{396A92AE-15E6-473F-488B-61E2C68BB650}"/>
              </a:ext>
            </a:extLst>
          </p:cNvPr>
          <p:cNvPicPr>
            <a:picLocks noChangeAspect="1"/>
          </p:cNvPicPr>
          <p:nvPr userDrawn="1"/>
        </p:nvPicPr>
        <p:blipFill>
          <a:blip r:embed="rId5"/>
          <a:stretch>
            <a:fillRect/>
          </a:stretch>
        </p:blipFill>
        <p:spPr>
          <a:xfrm>
            <a:off x="9152916" y="381000"/>
            <a:ext cx="2855470" cy="403642"/>
          </a:xfrm>
          <a:prstGeom prst="rect">
            <a:avLst/>
          </a:prstGeom>
        </p:spPr>
      </p:pic>
    </p:spTree>
    <p:extLst>
      <p:ext uri="{BB962C8B-B14F-4D97-AF65-F5344CB8AC3E}">
        <p14:creationId xmlns:p14="http://schemas.microsoft.com/office/powerpoint/2010/main" val="3232542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d Slide 6">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1E9C66-3539-4D74-9B9C-7AF6453B8CB9}"/>
              </a:ext>
            </a:extLst>
          </p:cNvPr>
          <p:cNvSpPr/>
          <p:nvPr userDrawn="1"/>
        </p:nvSpPr>
        <p:spPr>
          <a:xfrm>
            <a:off x="0" y="0"/>
            <a:ext cx="12192000" cy="6858000"/>
          </a:xfrm>
          <a:prstGeom prst="rect">
            <a:avLst/>
          </a:prstGeom>
          <a:solidFill>
            <a:srgbClr val="3C4A29"/>
          </a:solidFill>
          <a:ln>
            <a:solidFill>
              <a:srgbClr val="3C4A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A vibrant stylized depiction of a medical worker holding a bicycle helmet on a train. His bike is loaded behind him and a woman is sitting in the seat in front of him.">
            <a:extLst>
              <a:ext uri="{FF2B5EF4-FFF2-40B4-BE49-F238E27FC236}">
                <a16:creationId xmlns:a16="http://schemas.microsoft.com/office/drawing/2014/main" id="{A4AD8C5D-264A-40E5-88AA-CC8D3EC769AD}"/>
              </a:ext>
            </a:extLst>
          </p:cNvPr>
          <p:cNvSpPr/>
          <p:nvPr userDrawn="1"/>
        </p:nvSpPr>
        <p:spPr>
          <a:xfrm>
            <a:off x="0" y="0"/>
            <a:ext cx="12192000" cy="6858000"/>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06DA925-56D0-4ADE-ACC4-06C1065DC5C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52400" y="4180286"/>
            <a:ext cx="11887200" cy="2383628"/>
          </a:xfrm>
          <a:prstGeom prst="rect">
            <a:avLst/>
          </a:prstGeom>
        </p:spPr>
      </p:pic>
      <p:sp>
        <p:nvSpPr>
          <p:cNvPr id="2" name="Title 1"/>
          <p:cNvSpPr>
            <a:spLocks noGrp="1"/>
          </p:cNvSpPr>
          <p:nvPr>
            <p:ph type="title" hasCustomPrompt="1"/>
          </p:nvPr>
        </p:nvSpPr>
        <p:spPr>
          <a:xfrm>
            <a:off x="609603" y="5114925"/>
            <a:ext cx="10517716" cy="1362075"/>
          </a:xfrm>
          <a:prstGeom prst="rect">
            <a:avLst/>
          </a:prstGeom>
        </p:spPr>
        <p:txBody>
          <a:bodyPr anchor="t"/>
          <a:lstStyle>
            <a:lvl1pPr algn="l">
              <a:defRPr sz="4000" b="1" cap="none">
                <a:solidFill>
                  <a:srgbClr val="04244D"/>
                </a:solidFi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609601" y="3614725"/>
            <a:ext cx="10363200" cy="1500187"/>
          </a:xfrm>
          <a:prstGeom prst="rect">
            <a:avLst/>
          </a:prstGeom>
        </p:spPr>
        <p:txBody>
          <a:bodyPr anchor="b">
            <a:noAutofit/>
          </a:bodyPr>
          <a:lstStyle>
            <a:lvl1pPr marL="0" indent="0">
              <a:buNone/>
              <a:defRPr sz="2000">
                <a:solidFill>
                  <a:srgbClr val="04244D"/>
                </a:solidFill>
                <a:latin typeface="Arial Narrow"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5" descr="Denver Regional Council of Governments Civic Academy logo. ">
            <a:extLst>
              <a:ext uri="{FF2B5EF4-FFF2-40B4-BE49-F238E27FC236}">
                <a16:creationId xmlns:a16="http://schemas.microsoft.com/office/drawing/2014/main" id="{47E94B91-A9B2-E121-84DB-874BAF58074D}"/>
              </a:ext>
            </a:extLst>
          </p:cNvPr>
          <p:cNvPicPr>
            <a:picLocks noChangeAspect="1"/>
          </p:cNvPicPr>
          <p:nvPr userDrawn="1"/>
        </p:nvPicPr>
        <p:blipFill>
          <a:blip r:embed="rId5"/>
          <a:stretch>
            <a:fillRect/>
          </a:stretch>
        </p:blipFill>
        <p:spPr>
          <a:xfrm>
            <a:off x="9152916" y="381000"/>
            <a:ext cx="2855470" cy="403642"/>
          </a:xfrm>
          <a:prstGeom prst="rect">
            <a:avLst/>
          </a:prstGeom>
        </p:spPr>
      </p:pic>
    </p:spTree>
    <p:extLst>
      <p:ext uri="{BB962C8B-B14F-4D97-AF65-F5344CB8AC3E}">
        <p14:creationId xmlns:p14="http://schemas.microsoft.com/office/powerpoint/2010/main" val="3764433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d Slide 7">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1E9C66-3539-4D74-9B9C-7AF6453B8CB9}"/>
              </a:ext>
            </a:extLst>
          </p:cNvPr>
          <p:cNvSpPr/>
          <p:nvPr userDrawn="1"/>
        </p:nvSpPr>
        <p:spPr>
          <a:xfrm>
            <a:off x="0" y="0"/>
            <a:ext cx="12192000" cy="6858000"/>
          </a:xfrm>
          <a:prstGeom prst="rect">
            <a:avLst/>
          </a:prstGeom>
          <a:solidFill>
            <a:srgbClr val="04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A vibrant stylized depiction of a busy highway, metaphorically representing transportation’s history, present and future. Two rows of cars from all eras are driving from right to left and trains from steam-engine freight trains to high-speed rail are driving on tracks next to them.">
            <a:extLst>
              <a:ext uri="{FF2B5EF4-FFF2-40B4-BE49-F238E27FC236}">
                <a16:creationId xmlns:a16="http://schemas.microsoft.com/office/drawing/2014/main" id="{A4AD8C5D-264A-40E5-88AA-CC8D3EC769AD}"/>
              </a:ext>
            </a:extLst>
          </p:cNvPr>
          <p:cNvSpPr/>
          <p:nvPr userDrawn="1"/>
        </p:nvSpPr>
        <p:spPr>
          <a:xfrm>
            <a:off x="0" y="0"/>
            <a:ext cx="12192000" cy="6858000"/>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06DA925-56D0-4ADE-ACC4-06C1065DC5C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52400" y="4180286"/>
            <a:ext cx="11887200" cy="2383628"/>
          </a:xfrm>
          <a:prstGeom prst="rect">
            <a:avLst/>
          </a:prstGeom>
        </p:spPr>
      </p:pic>
      <p:sp>
        <p:nvSpPr>
          <p:cNvPr id="2" name="Title 1"/>
          <p:cNvSpPr>
            <a:spLocks noGrp="1"/>
          </p:cNvSpPr>
          <p:nvPr>
            <p:ph type="title" hasCustomPrompt="1"/>
          </p:nvPr>
        </p:nvSpPr>
        <p:spPr>
          <a:xfrm>
            <a:off x="609603" y="5114925"/>
            <a:ext cx="10517716" cy="1362075"/>
          </a:xfrm>
          <a:prstGeom prst="rect">
            <a:avLst/>
          </a:prstGeom>
        </p:spPr>
        <p:txBody>
          <a:bodyPr anchor="t"/>
          <a:lstStyle>
            <a:lvl1pPr algn="l">
              <a:defRPr sz="4000" b="1" cap="none">
                <a:solidFill>
                  <a:srgbClr val="04244D"/>
                </a:solidFi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609601" y="3614725"/>
            <a:ext cx="10363200" cy="1500187"/>
          </a:xfrm>
          <a:prstGeom prst="rect">
            <a:avLst/>
          </a:prstGeom>
        </p:spPr>
        <p:txBody>
          <a:bodyPr anchor="b">
            <a:noAutofit/>
          </a:bodyPr>
          <a:lstStyle>
            <a:lvl1pPr marL="0" indent="0">
              <a:buNone/>
              <a:defRPr sz="2000">
                <a:solidFill>
                  <a:srgbClr val="04244D"/>
                </a:solidFill>
                <a:latin typeface="Arial Narrow"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5" descr="Denver Regional Council of Governments Civic Academy logo. ">
            <a:extLst>
              <a:ext uri="{FF2B5EF4-FFF2-40B4-BE49-F238E27FC236}">
                <a16:creationId xmlns:a16="http://schemas.microsoft.com/office/drawing/2014/main" id="{D4E1149E-AC87-EC07-E994-856CC5DB2F08}"/>
              </a:ext>
            </a:extLst>
          </p:cNvPr>
          <p:cNvPicPr>
            <a:picLocks noChangeAspect="1"/>
          </p:cNvPicPr>
          <p:nvPr userDrawn="1"/>
        </p:nvPicPr>
        <p:blipFill>
          <a:blip r:embed="rId5"/>
          <a:stretch>
            <a:fillRect/>
          </a:stretch>
        </p:blipFill>
        <p:spPr>
          <a:xfrm>
            <a:off x="9152916" y="381000"/>
            <a:ext cx="2855470" cy="403642"/>
          </a:xfrm>
          <a:prstGeom prst="rect">
            <a:avLst/>
          </a:prstGeom>
        </p:spPr>
      </p:pic>
    </p:spTree>
    <p:extLst>
      <p:ext uri="{BB962C8B-B14F-4D97-AF65-F5344CB8AC3E}">
        <p14:creationId xmlns:p14="http://schemas.microsoft.com/office/powerpoint/2010/main" val="2463689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d Slide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1E9C66-3539-4D74-9B9C-7AF6453B8CB9}"/>
              </a:ext>
            </a:extLst>
          </p:cNvPr>
          <p:cNvSpPr/>
          <p:nvPr userDrawn="1"/>
        </p:nvSpPr>
        <p:spPr>
          <a:xfrm>
            <a:off x="0" y="0"/>
            <a:ext cx="12192000" cy="6858000"/>
          </a:xfrm>
          <a:prstGeom prst="rect">
            <a:avLst/>
          </a:prstGeom>
          <a:solidFill>
            <a:srgbClr val="04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A vibrant stylized depiction of a farmer's market where a family is inspecting fruits and vegetables. A man holding a small child looks across boxes of oranges while a little girl grips the box to look inside. A woman hands a tomato to another child. Two men in the background offload another box of produce from a box truck. ">
            <a:extLst>
              <a:ext uri="{FF2B5EF4-FFF2-40B4-BE49-F238E27FC236}">
                <a16:creationId xmlns:a16="http://schemas.microsoft.com/office/drawing/2014/main" id="{A4AD8C5D-264A-40E5-88AA-CC8D3EC769AD}"/>
              </a:ext>
            </a:extLst>
          </p:cNvPr>
          <p:cNvSpPr/>
          <p:nvPr userDrawn="1"/>
        </p:nvSpPr>
        <p:spPr>
          <a:xfrm>
            <a:off x="0" y="0"/>
            <a:ext cx="12192000" cy="6858000"/>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06DA925-56D0-4ADE-ACC4-06C1065DC5C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52400" y="4180286"/>
            <a:ext cx="11887200" cy="2383628"/>
          </a:xfrm>
          <a:prstGeom prst="rect">
            <a:avLst/>
          </a:prstGeom>
        </p:spPr>
      </p:pic>
      <p:sp>
        <p:nvSpPr>
          <p:cNvPr id="2" name="Title 1"/>
          <p:cNvSpPr>
            <a:spLocks noGrp="1"/>
          </p:cNvSpPr>
          <p:nvPr>
            <p:ph type="title" hasCustomPrompt="1"/>
          </p:nvPr>
        </p:nvSpPr>
        <p:spPr>
          <a:xfrm>
            <a:off x="609603" y="5114925"/>
            <a:ext cx="10517716" cy="1362075"/>
          </a:xfrm>
          <a:prstGeom prst="rect">
            <a:avLst/>
          </a:prstGeom>
        </p:spPr>
        <p:txBody>
          <a:bodyPr anchor="t"/>
          <a:lstStyle>
            <a:lvl1pPr algn="l">
              <a:defRPr sz="4000" b="1" cap="none">
                <a:solidFill>
                  <a:srgbClr val="04244D"/>
                </a:solidFi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609601" y="3614725"/>
            <a:ext cx="10363200" cy="1500187"/>
          </a:xfrm>
          <a:prstGeom prst="rect">
            <a:avLst/>
          </a:prstGeom>
        </p:spPr>
        <p:txBody>
          <a:bodyPr anchor="b">
            <a:noAutofit/>
          </a:bodyPr>
          <a:lstStyle>
            <a:lvl1pPr marL="0" indent="0">
              <a:buNone/>
              <a:defRPr sz="2000">
                <a:solidFill>
                  <a:srgbClr val="04244D"/>
                </a:solidFill>
                <a:latin typeface="Arial Narrow"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5" descr="Denver Regional Council of Governments Civic Academy logo. ">
            <a:extLst>
              <a:ext uri="{FF2B5EF4-FFF2-40B4-BE49-F238E27FC236}">
                <a16:creationId xmlns:a16="http://schemas.microsoft.com/office/drawing/2014/main" id="{9F7D7D4C-AA0A-9AFF-7E1F-8D4FBDDF40FF}"/>
              </a:ext>
            </a:extLst>
          </p:cNvPr>
          <p:cNvPicPr>
            <a:picLocks noChangeAspect="1"/>
          </p:cNvPicPr>
          <p:nvPr userDrawn="1"/>
        </p:nvPicPr>
        <p:blipFill>
          <a:blip r:embed="rId5"/>
          <a:stretch>
            <a:fillRect/>
          </a:stretch>
        </p:blipFill>
        <p:spPr>
          <a:xfrm>
            <a:off x="9152916" y="381000"/>
            <a:ext cx="2855470" cy="403642"/>
          </a:xfrm>
          <a:prstGeom prst="rect">
            <a:avLst/>
          </a:prstGeom>
        </p:spPr>
      </p:pic>
    </p:spTree>
    <p:extLst>
      <p:ext uri="{BB962C8B-B14F-4D97-AF65-F5344CB8AC3E}">
        <p14:creationId xmlns:p14="http://schemas.microsoft.com/office/powerpoint/2010/main" val="2624292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d Slide 9">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1E9C66-3539-4D74-9B9C-7AF6453B8CB9}"/>
              </a:ext>
            </a:extLst>
          </p:cNvPr>
          <p:cNvSpPr/>
          <p:nvPr userDrawn="1"/>
        </p:nvSpPr>
        <p:spPr>
          <a:xfrm>
            <a:off x="0" y="0"/>
            <a:ext cx="12192000" cy="6858000"/>
          </a:xfrm>
          <a:prstGeom prst="rect">
            <a:avLst/>
          </a:prstGeom>
          <a:solidFill>
            <a:srgbClr val="3C4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A vibrant stylized depiction of three deer grazing on a hill in a mountainous region. At the bottom of a hill is a large home with a truck parked out front.">
            <a:extLst>
              <a:ext uri="{FF2B5EF4-FFF2-40B4-BE49-F238E27FC236}">
                <a16:creationId xmlns:a16="http://schemas.microsoft.com/office/drawing/2014/main" id="{A4AD8C5D-264A-40E5-88AA-CC8D3EC769AD}"/>
              </a:ext>
            </a:extLst>
          </p:cNvPr>
          <p:cNvSpPr/>
          <p:nvPr userDrawn="1"/>
        </p:nvSpPr>
        <p:spPr>
          <a:xfrm>
            <a:off x="0" y="-17929"/>
            <a:ext cx="12192000" cy="6858000"/>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06DA925-56D0-4ADE-ACC4-06C1065DC5C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52400" y="4180286"/>
            <a:ext cx="11887200" cy="2383628"/>
          </a:xfrm>
          <a:prstGeom prst="rect">
            <a:avLst/>
          </a:prstGeom>
        </p:spPr>
      </p:pic>
      <p:sp>
        <p:nvSpPr>
          <p:cNvPr id="2" name="Title 1"/>
          <p:cNvSpPr>
            <a:spLocks noGrp="1"/>
          </p:cNvSpPr>
          <p:nvPr>
            <p:ph type="title" hasCustomPrompt="1"/>
          </p:nvPr>
        </p:nvSpPr>
        <p:spPr>
          <a:xfrm>
            <a:off x="609603" y="5114925"/>
            <a:ext cx="10517716" cy="1362075"/>
          </a:xfrm>
          <a:prstGeom prst="rect">
            <a:avLst/>
          </a:prstGeom>
        </p:spPr>
        <p:txBody>
          <a:bodyPr anchor="t"/>
          <a:lstStyle>
            <a:lvl1pPr algn="l">
              <a:defRPr sz="4000" b="1" cap="none">
                <a:solidFill>
                  <a:srgbClr val="04244D"/>
                </a:solidFi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609601" y="3614725"/>
            <a:ext cx="10363200" cy="1500187"/>
          </a:xfrm>
          <a:prstGeom prst="rect">
            <a:avLst/>
          </a:prstGeom>
        </p:spPr>
        <p:txBody>
          <a:bodyPr anchor="b">
            <a:noAutofit/>
          </a:bodyPr>
          <a:lstStyle>
            <a:lvl1pPr marL="0" indent="0">
              <a:buNone/>
              <a:defRPr sz="2000">
                <a:solidFill>
                  <a:srgbClr val="04244D"/>
                </a:solidFill>
                <a:latin typeface="Arial Narrow"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5" descr="Denver Regional Council of Governments Civic Academy logo. ">
            <a:extLst>
              <a:ext uri="{FF2B5EF4-FFF2-40B4-BE49-F238E27FC236}">
                <a16:creationId xmlns:a16="http://schemas.microsoft.com/office/drawing/2014/main" id="{4691253F-B419-C266-8B76-8749B1A7EE97}"/>
              </a:ext>
            </a:extLst>
          </p:cNvPr>
          <p:cNvPicPr>
            <a:picLocks noChangeAspect="1"/>
          </p:cNvPicPr>
          <p:nvPr userDrawn="1"/>
        </p:nvPicPr>
        <p:blipFill>
          <a:blip r:embed="rId5"/>
          <a:stretch>
            <a:fillRect/>
          </a:stretch>
        </p:blipFill>
        <p:spPr>
          <a:xfrm>
            <a:off x="9152916" y="381000"/>
            <a:ext cx="2855470" cy="403642"/>
          </a:xfrm>
          <a:prstGeom prst="rect">
            <a:avLst/>
          </a:prstGeom>
        </p:spPr>
      </p:pic>
    </p:spTree>
    <p:extLst>
      <p:ext uri="{BB962C8B-B14F-4D97-AF65-F5344CB8AC3E}">
        <p14:creationId xmlns:p14="http://schemas.microsoft.com/office/powerpoint/2010/main" val="25382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d Slide 10">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1E9C66-3539-4D74-9B9C-7AF6453B8CB9}"/>
              </a:ext>
            </a:extLst>
          </p:cNvPr>
          <p:cNvSpPr/>
          <p:nvPr userDrawn="1"/>
        </p:nvSpPr>
        <p:spPr>
          <a:xfrm>
            <a:off x="0" y="0"/>
            <a:ext cx="12192000" cy="6858000"/>
          </a:xfrm>
          <a:prstGeom prst="rect">
            <a:avLst/>
          </a:prstGeom>
          <a:solidFill>
            <a:srgbClr val="3C4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A vibrant stylized depiction of a busy residential neighborhood. In the foreground, an older woman waters her blooming flowers. Farther in the background are children playing with their dog, an adult teaching their child how to ride a bike and someone walking their dog.">
            <a:extLst>
              <a:ext uri="{FF2B5EF4-FFF2-40B4-BE49-F238E27FC236}">
                <a16:creationId xmlns:a16="http://schemas.microsoft.com/office/drawing/2014/main" id="{A4AD8C5D-264A-40E5-88AA-CC8D3EC769AD}"/>
              </a:ext>
            </a:extLst>
          </p:cNvPr>
          <p:cNvSpPr/>
          <p:nvPr userDrawn="1"/>
        </p:nvSpPr>
        <p:spPr>
          <a:xfrm>
            <a:off x="0" y="0"/>
            <a:ext cx="12192000" cy="6858000"/>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06DA925-56D0-4ADE-ACC4-06C1065DC5C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52400" y="4180286"/>
            <a:ext cx="11887200" cy="2383628"/>
          </a:xfrm>
          <a:prstGeom prst="rect">
            <a:avLst/>
          </a:prstGeom>
        </p:spPr>
      </p:pic>
      <p:sp>
        <p:nvSpPr>
          <p:cNvPr id="2" name="Title 1"/>
          <p:cNvSpPr>
            <a:spLocks noGrp="1"/>
          </p:cNvSpPr>
          <p:nvPr>
            <p:ph type="title" hasCustomPrompt="1"/>
          </p:nvPr>
        </p:nvSpPr>
        <p:spPr>
          <a:xfrm>
            <a:off x="609603" y="5114925"/>
            <a:ext cx="10517716" cy="1362075"/>
          </a:xfrm>
          <a:prstGeom prst="rect">
            <a:avLst/>
          </a:prstGeom>
        </p:spPr>
        <p:txBody>
          <a:bodyPr anchor="t"/>
          <a:lstStyle>
            <a:lvl1pPr algn="l">
              <a:defRPr sz="4000" b="1" cap="none">
                <a:solidFill>
                  <a:srgbClr val="04244D"/>
                </a:solidFi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609601" y="3614725"/>
            <a:ext cx="10363200" cy="1500187"/>
          </a:xfrm>
          <a:prstGeom prst="rect">
            <a:avLst/>
          </a:prstGeom>
        </p:spPr>
        <p:txBody>
          <a:bodyPr anchor="b">
            <a:noAutofit/>
          </a:bodyPr>
          <a:lstStyle>
            <a:lvl1pPr marL="0" indent="0">
              <a:buNone/>
              <a:defRPr sz="2000">
                <a:solidFill>
                  <a:srgbClr val="04244D"/>
                </a:solidFill>
                <a:latin typeface="Arial Narrow"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5" descr="Denver Regional Council of Governments Civic Academy logo. ">
            <a:extLst>
              <a:ext uri="{FF2B5EF4-FFF2-40B4-BE49-F238E27FC236}">
                <a16:creationId xmlns:a16="http://schemas.microsoft.com/office/drawing/2014/main" id="{BD1D89DE-8FCC-ADE9-FB7B-64392D02C515}"/>
              </a:ext>
            </a:extLst>
          </p:cNvPr>
          <p:cNvPicPr>
            <a:picLocks noChangeAspect="1"/>
          </p:cNvPicPr>
          <p:nvPr userDrawn="1"/>
        </p:nvPicPr>
        <p:blipFill>
          <a:blip r:embed="rId5"/>
          <a:stretch>
            <a:fillRect/>
          </a:stretch>
        </p:blipFill>
        <p:spPr>
          <a:xfrm>
            <a:off x="9152916" y="381000"/>
            <a:ext cx="2855470" cy="403642"/>
          </a:xfrm>
          <a:prstGeom prst="rect">
            <a:avLst/>
          </a:prstGeom>
        </p:spPr>
      </p:pic>
    </p:spTree>
    <p:extLst>
      <p:ext uri="{BB962C8B-B14F-4D97-AF65-F5344CB8AC3E}">
        <p14:creationId xmlns:p14="http://schemas.microsoft.com/office/powerpoint/2010/main" val="2613112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End Slide 1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1E9C66-3539-4D74-9B9C-7AF6453B8CB9}"/>
              </a:ext>
            </a:extLst>
          </p:cNvPr>
          <p:cNvSpPr/>
          <p:nvPr userDrawn="1"/>
        </p:nvSpPr>
        <p:spPr>
          <a:xfrm>
            <a:off x="0" y="0"/>
            <a:ext cx="12192000" cy="6858000"/>
          </a:xfrm>
          <a:prstGeom prst="rect">
            <a:avLst/>
          </a:prstGeom>
          <a:solidFill>
            <a:srgbClr val="04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A stylized depiction of a medical worker opening a door for an older woman holding the hand of a small child while a man in a wheelchair uses a ramp to board a bus. In the background, a person is walking down the sidewalk while a man is locking his bike to a rack.">
            <a:extLst>
              <a:ext uri="{FF2B5EF4-FFF2-40B4-BE49-F238E27FC236}">
                <a16:creationId xmlns:a16="http://schemas.microsoft.com/office/drawing/2014/main" id="{A4AD8C5D-264A-40E5-88AA-CC8D3EC769AD}"/>
              </a:ext>
            </a:extLst>
          </p:cNvPr>
          <p:cNvSpPr/>
          <p:nvPr userDrawn="1"/>
        </p:nvSpPr>
        <p:spPr>
          <a:xfrm>
            <a:off x="0" y="0"/>
            <a:ext cx="12192000" cy="6858000"/>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06DA925-56D0-4ADE-ACC4-06C1065DC5C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52400" y="4180286"/>
            <a:ext cx="11887200" cy="2383628"/>
          </a:xfrm>
          <a:prstGeom prst="rect">
            <a:avLst/>
          </a:prstGeom>
        </p:spPr>
      </p:pic>
      <p:sp>
        <p:nvSpPr>
          <p:cNvPr id="2" name="Title 1"/>
          <p:cNvSpPr>
            <a:spLocks noGrp="1"/>
          </p:cNvSpPr>
          <p:nvPr>
            <p:ph type="title" hasCustomPrompt="1"/>
          </p:nvPr>
        </p:nvSpPr>
        <p:spPr>
          <a:xfrm>
            <a:off x="609603" y="5114925"/>
            <a:ext cx="10517716" cy="1362075"/>
          </a:xfrm>
          <a:prstGeom prst="rect">
            <a:avLst/>
          </a:prstGeom>
        </p:spPr>
        <p:txBody>
          <a:bodyPr anchor="t"/>
          <a:lstStyle>
            <a:lvl1pPr algn="l">
              <a:defRPr sz="4000" b="1" cap="none">
                <a:solidFill>
                  <a:srgbClr val="04244D"/>
                </a:solidFi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609601" y="3614725"/>
            <a:ext cx="10363200" cy="1500187"/>
          </a:xfrm>
          <a:prstGeom prst="rect">
            <a:avLst/>
          </a:prstGeom>
        </p:spPr>
        <p:txBody>
          <a:bodyPr anchor="b">
            <a:noAutofit/>
          </a:bodyPr>
          <a:lstStyle>
            <a:lvl1pPr marL="0" indent="0">
              <a:buNone/>
              <a:defRPr sz="2000">
                <a:solidFill>
                  <a:srgbClr val="04244D"/>
                </a:solidFill>
                <a:latin typeface="Arial Narrow"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5" descr="Denver Regional Council of Governments Civic Academy logo. ">
            <a:extLst>
              <a:ext uri="{FF2B5EF4-FFF2-40B4-BE49-F238E27FC236}">
                <a16:creationId xmlns:a16="http://schemas.microsoft.com/office/drawing/2014/main" id="{EDEE8919-2881-128B-F187-2B7476BD65B8}"/>
              </a:ext>
            </a:extLst>
          </p:cNvPr>
          <p:cNvPicPr>
            <a:picLocks noChangeAspect="1"/>
          </p:cNvPicPr>
          <p:nvPr userDrawn="1"/>
        </p:nvPicPr>
        <p:blipFill>
          <a:blip r:embed="rId5"/>
          <a:stretch>
            <a:fillRect/>
          </a:stretch>
        </p:blipFill>
        <p:spPr>
          <a:xfrm>
            <a:off x="9152916" y="381000"/>
            <a:ext cx="2855470" cy="403642"/>
          </a:xfrm>
          <a:prstGeom prst="rect">
            <a:avLst/>
          </a:prstGeom>
        </p:spPr>
      </p:pic>
    </p:spTree>
    <p:extLst>
      <p:ext uri="{BB962C8B-B14F-4D97-AF65-F5344CB8AC3E}">
        <p14:creationId xmlns:p14="http://schemas.microsoft.com/office/powerpoint/2010/main" val="1463379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End Slide 1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1E9C66-3539-4D74-9B9C-7AF6453B8CB9}"/>
              </a:ext>
            </a:extLst>
          </p:cNvPr>
          <p:cNvSpPr/>
          <p:nvPr userDrawn="1"/>
        </p:nvSpPr>
        <p:spPr>
          <a:xfrm>
            <a:off x="0" y="0"/>
            <a:ext cx="12192000" cy="6858000"/>
          </a:xfrm>
          <a:prstGeom prst="rect">
            <a:avLst/>
          </a:prstGeom>
          <a:solidFill>
            <a:srgbClr val="04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A vibrant stylized depiction of a mountain stream. At the edge of the stream, a man unloads a cooler from the hatch of a sport utility vehicle. A woman with a canoe paddle waits for him, near their canoe. In the background, a fly angler wades in the river and a bicyclist rides over a bridge.">
            <a:extLst>
              <a:ext uri="{FF2B5EF4-FFF2-40B4-BE49-F238E27FC236}">
                <a16:creationId xmlns:a16="http://schemas.microsoft.com/office/drawing/2014/main" id="{A4AD8C5D-264A-40E5-88AA-CC8D3EC769AD}"/>
              </a:ext>
            </a:extLst>
          </p:cNvPr>
          <p:cNvSpPr/>
          <p:nvPr userDrawn="1"/>
        </p:nvSpPr>
        <p:spPr>
          <a:xfrm>
            <a:off x="0" y="0"/>
            <a:ext cx="12192000" cy="6858000"/>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06DA925-56D0-4ADE-ACC4-06C1065DC5C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52400" y="4180286"/>
            <a:ext cx="11887200" cy="2383628"/>
          </a:xfrm>
          <a:prstGeom prst="rect">
            <a:avLst/>
          </a:prstGeom>
        </p:spPr>
      </p:pic>
      <p:sp>
        <p:nvSpPr>
          <p:cNvPr id="2" name="Title 1"/>
          <p:cNvSpPr>
            <a:spLocks noGrp="1"/>
          </p:cNvSpPr>
          <p:nvPr>
            <p:ph type="title" hasCustomPrompt="1"/>
          </p:nvPr>
        </p:nvSpPr>
        <p:spPr>
          <a:xfrm>
            <a:off x="609603" y="5114925"/>
            <a:ext cx="10517716" cy="1362075"/>
          </a:xfrm>
          <a:prstGeom prst="rect">
            <a:avLst/>
          </a:prstGeom>
        </p:spPr>
        <p:txBody>
          <a:bodyPr anchor="t"/>
          <a:lstStyle>
            <a:lvl1pPr algn="l">
              <a:defRPr sz="4000" b="1" cap="none">
                <a:solidFill>
                  <a:srgbClr val="04244D"/>
                </a:solidFi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609601" y="3614725"/>
            <a:ext cx="10363200" cy="1500187"/>
          </a:xfrm>
          <a:prstGeom prst="rect">
            <a:avLst/>
          </a:prstGeom>
        </p:spPr>
        <p:txBody>
          <a:bodyPr anchor="b">
            <a:noAutofit/>
          </a:bodyPr>
          <a:lstStyle>
            <a:lvl1pPr marL="0" indent="0">
              <a:buNone/>
              <a:defRPr sz="2000">
                <a:solidFill>
                  <a:srgbClr val="04244D"/>
                </a:solidFill>
                <a:latin typeface="Arial Narrow"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5" descr="Denver Regional Council of Governments Civic Academy logo. ">
            <a:extLst>
              <a:ext uri="{FF2B5EF4-FFF2-40B4-BE49-F238E27FC236}">
                <a16:creationId xmlns:a16="http://schemas.microsoft.com/office/drawing/2014/main" id="{A5481626-C86A-EF07-404F-71B0B4579151}"/>
              </a:ext>
            </a:extLst>
          </p:cNvPr>
          <p:cNvPicPr>
            <a:picLocks noChangeAspect="1"/>
          </p:cNvPicPr>
          <p:nvPr userDrawn="1"/>
        </p:nvPicPr>
        <p:blipFill>
          <a:blip r:embed="rId5"/>
          <a:stretch>
            <a:fillRect/>
          </a:stretch>
        </p:blipFill>
        <p:spPr>
          <a:xfrm>
            <a:off x="9152916" y="381000"/>
            <a:ext cx="2855470" cy="403642"/>
          </a:xfrm>
          <a:prstGeom prst="rect">
            <a:avLst/>
          </a:prstGeom>
        </p:spPr>
      </p:pic>
    </p:spTree>
    <p:extLst>
      <p:ext uri="{BB962C8B-B14F-4D97-AF65-F5344CB8AC3E}">
        <p14:creationId xmlns:p14="http://schemas.microsoft.com/office/powerpoint/2010/main" val="284258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L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600206"/>
            <a:ext cx="11430000" cy="4525963"/>
          </a:xfrm>
          <a:prstGeom prst="rect">
            <a:avLst/>
          </a:prstGeom>
        </p:spPr>
        <p:txBody>
          <a:bodyPr>
            <a:noAutofit/>
          </a:bodyPr>
          <a:lstStyle>
            <a:lvl1pPr>
              <a:defRPr lang="en-US" sz="2400" dirty="0" smtClean="0">
                <a:latin typeface="Arial" pitchFamily="34" charset="0"/>
                <a:cs typeface="Arial" pitchFamily="34" charset="0"/>
              </a:defRPr>
            </a:lvl1pPr>
            <a:lvl2pPr>
              <a:buFont typeface="Arial" pitchFamily="34" charset="0"/>
              <a:buChar char="•"/>
              <a:defRPr lang="en-US" sz="2200" dirty="0" smtClean="0">
                <a:latin typeface="Arial" pitchFamily="34" charset="0"/>
                <a:cs typeface="Arial" pitchFamily="34" charset="0"/>
              </a:defRPr>
            </a:lvl2pPr>
            <a:lvl3pPr>
              <a:defRPr lang="en-US" sz="2000" dirty="0" smtClean="0">
                <a:latin typeface="Arial" pitchFamily="34" charset="0"/>
                <a:cs typeface="Arial" pitchFamily="34" charset="0"/>
              </a:defRPr>
            </a:lvl3pPr>
            <a:lvl4pPr>
              <a:defRPr lang="en-US" dirty="0" smtClean="0">
                <a:latin typeface="Arial" pitchFamily="34" charset="0"/>
                <a:cs typeface="Arial" pitchFamily="34" charset="0"/>
              </a:defRPr>
            </a:lvl4pPr>
            <a:lvl5pPr>
              <a:defRPr lang="en-US" dirty="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pic>
        <p:nvPicPr>
          <p:cNvPr id="5" name="Graphic 4">
            <a:extLst>
              <a:ext uri="{FF2B5EF4-FFF2-40B4-BE49-F238E27FC236}">
                <a16:creationId xmlns:a16="http://schemas.microsoft.com/office/drawing/2014/main" id="{45537A5F-FD75-4100-BE4A-81ACA2C7B33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2400" y="167344"/>
            <a:ext cx="11887200" cy="960712"/>
          </a:xfrm>
          <a:prstGeom prst="rect">
            <a:avLst/>
          </a:prstGeom>
        </p:spPr>
      </p:pic>
      <p:sp>
        <p:nvSpPr>
          <p:cNvPr id="2" name="Title 1"/>
          <p:cNvSpPr>
            <a:spLocks noGrp="1"/>
          </p:cNvSpPr>
          <p:nvPr>
            <p:ph type="title"/>
          </p:nvPr>
        </p:nvSpPr>
        <p:spPr>
          <a:xfrm>
            <a:off x="384048" y="196970"/>
            <a:ext cx="11430000" cy="901460"/>
          </a:xfrm>
          <a:prstGeom prst="rect">
            <a:avLst/>
          </a:prstGeom>
        </p:spPr>
        <p:txBody>
          <a:bodyPr anchor="ctr">
            <a:noAutofit/>
          </a:bodyPr>
          <a:lstStyle>
            <a:lvl1pPr algn="l">
              <a:defRPr sz="3200">
                <a:solidFill>
                  <a:schemeClr val="bg1"/>
                </a:solidFill>
                <a:latin typeface="Arial Narrow" pitchFamily="34" charset="0"/>
              </a:defRPr>
            </a:lvl1pPr>
          </a:lstStyle>
          <a:p>
            <a:r>
              <a:rPr lang="en-US"/>
              <a:t>Click to edit Master title style</a:t>
            </a:r>
            <a:endParaRPr lang="en-US" dirty="0"/>
          </a:p>
        </p:txBody>
      </p:sp>
      <p:pic>
        <p:nvPicPr>
          <p:cNvPr id="11" name="Picture 10" descr="Denver Regional Council of Governments Civic Academy logo. ">
            <a:extLst>
              <a:ext uri="{FF2B5EF4-FFF2-40B4-BE49-F238E27FC236}">
                <a16:creationId xmlns:a16="http://schemas.microsoft.com/office/drawing/2014/main" id="{BB1A63A3-522E-C565-8231-9A813FB643BE}"/>
              </a:ext>
            </a:extLst>
          </p:cNvPr>
          <p:cNvPicPr>
            <a:picLocks noChangeAspect="1"/>
          </p:cNvPicPr>
          <p:nvPr userDrawn="1"/>
        </p:nvPicPr>
        <p:blipFill>
          <a:blip r:embed="rId4"/>
          <a:stretch>
            <a:fillRect/>
          </a:stretch>
        </p:blipFill>
        <p:spPr>
          <a:xfrm>
            <a:off x="9144000" y="6251715"/>
            <a:ext cx="2895600" cy="40931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d Slide 1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1E9C66-3539-4D74-9B9C-7AF6453B8CB9}"/>
              </a:ext>
            </a:extLst>
          </p:cNvPr>
          <p:cNvSpPr/>
          <p:nvPr userDrawn="1"/>
        </p:nvSpPr>
        <p:spPr>
          <a:xfrm>
            <a:off x="0" y="0"/>
            <a:ext cx="12192000" cy="6858000"/>
          </a:xfrm>
          <a:prstGeom prst="rect">
            <a:avLst/>
          </a:prstGeom>
          <a:solidFill>
            <a:srgbClr val="04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A bearded bike commuter wearing a helmet parks his bike at a corral with dozens of other bicycles.">
            <a:extLst>
              <a:ext uri="{FF2B5EF4-FFF2-40B4-BE49-F238E27FC236}">
                <a16:creationId xmlns:a16="http://schemas.microsoft.com/office/drawing/2014/main" id="{A4AD8C5D-264A-40E5-88AA-CC8D3EC769AD}"/>
              </a:ext>
            </a:extLst>
          </p:cNvPr>
          <p:cNvSpPr/>
          <p:nvPr userDrawn="1"/>
        </p:nvSpPr>
        <p:spPr>
          <a:xfrm>
            <a:off x="0" y="0"/>
            <a:ext cx="12192000" cy="6858000"/>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06DA925-56D0-4ADE-ACC4-06C1065DC5C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52400" y="4180286"/>
            <a:ext cx="11887200" cy="2383628"/>
          </a:xfrm>
          <a:prstGeom prst="rect">
            <a:avLst/>
          </a:prstGeom>
        </p:spPr>
      </p:pic>
      <p:sp>
        <p:nvSpPr>
          <p:cNvPr id="2" name="Title 1"/>
          <p:cNvSpPr>
            <a:spLocks noGrp="1"/>
          </p:cNvSpPr>
          <p:nvPr>
            <p:ph type="title" hasCustomPrompt="1"/>
          </p:nvPr>
        </p:nvSpPr>
        <p:spPr>
          <a:xfrm>
            <a:off x="609603" y="5114925"/>
            <a:ext cx="10517716" cy="1362075"/>
          </a:xfrm>
          <a:prstGeom prst="rect">
            <a:avLst/>
          </a:prstGeom>
        </p:spPr>
        <p:txBody>
          <a:bodyPr anchor="t"/>
          <a:lstStyle>
            <a:lvl1pPr algn="l">
              <a:defRPr sz="4000" b="1" cap="none">
                <a:solidFill>
                  <a:srgbClr val="04244D"/>
                </a:solidFi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609601" y="3614725"/>
            <a:ext cx="10363200" cy="1500187"/>
          </a:xfrm>
          <a:prstGeom prst="rect">
            <a:avLst/>
          </a:prstGeom>
        </p:spPr>
        <p:txBody>
          <a:bodyPr anchor="b">
            <a:noAutofit/>
          </a:bodyPr>
          <a:lstStyle>
            <a:lvl1pPr marL="0" indent="0">
              <a:buNone/>
              <a:defRPr sz="2000">
                <a:solidFill>
                  <a:srgbClr val="04244D"/>
                </a:solidFill>
                <a:latin typeface="Arial Narrow"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5" descr="Denver Regional Council of Governments Civic Academy logo. ">
            <a:extLst>
              <a:ext uri="{FF2B5EF4-FFF2-40B4-BE49-F238E27FC236}">
                <a16:creationId xmlns:a16="http://schemas.microsoft.com/office/drawing/2014/main" id="{2B4C433D-4254-776D-F060-2D47E0021253}"/>
              </a:ext>
            </a:extLst>
          </p:cNvPr>
          <p:cNvPicPr>
            <a:picLocks noChangeAspect="1"/>
          </p:cNvPicPr>
          <p:nvPr userDrawn="1"/>
        </p:nvPicPr>
        <p:blipFill>
          <a:blip r:embed="rId5"/>
          <a:stretch>
            <a:fillRect/>
          </a:stretch>
        </p:blipFill>
        <p:spPr>
          <a:xfrm>
            <a:off x="9152916" y="381000"/>
            <a:ext cx="2855470" cy="403642"/>
          </a:xfrm>
          <a:prstGeom prst="rect">
            <a:avLst/>
          </a:prstGeom>
        </p:spPr>
      </p:pic>
    </p:spTree>
    <p:extLst>
      <p:ext uri="{BB962C8B-B14F-4D97-AF65-F5344CB8AC3E}">
        <p14:creationId xmlns:p14="http://schemas.microsoft.com/office/powerpoint/2010/main" val="2540914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End Slide 1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1E9C66-3539-4D74-9B9C-7AF6453B8CB9}"/>
              </a:ext>
            </a:extLst>
          </p:cNvPr>
          <p:cNvSpPr/>
          <p:nvPr userDrawn="1"/>
        </p:nvSpPr>
        <p:spPr>
          <a:xfrm>
            <a:off x="0" y="0"/>
            <a:ext cx="12192000" cy="6858000"/>
          </a:xfrm>
          <a:prstGeom prst="rect">
            <a:avLst/>
          </a:prstGeom>
          <a:solidFill>
            <a:srgbClr val="04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The gold-domed Colorado capitol building with conifer and deciduous trees in the foreground.">
            <a:extLst>
              <a:ext uri="{FF2B5EF4-FFF2-40B4-BE49-F238E27FC236}">
                <a16:creationId xmlns:a16="http://schemas.microsoft.com/office/drawing/2014/main" id="{A4AD8C5D-264A-40E5-88AA-CC8D3EC769AD}"/>
              </a:ext>
            </a:extLst>
          </p:cNvPr>
          <p:cNvSpPr/>
          <p:nvPr userDrawn="1"/>
        </p:nvSpPr>
        <p:spPr>
          <a:xfrm>
            <a:off x="0" y="0"/>
            <a:ext cx="12192000" cy="6858000"/>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06DA925-56D0-4ADE-ACC4-06C1065DC5C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52400" y="4180286"/>
            <a:ext cx="11887200" cy="2383628"/>
          </a:xfrm>
          <a:prstGeom prst="rect">
            <a:avLst/>
          </a:prstGeom>
        </p:spPr>
      </p:pic>
      <p:sp>
        <p:nvSpPr>
          <p:cNvPr id="2" name="Title 1"/>
          <p:cNvSpPr>
            <a:spLocks noGrp="1"/>
          </p:cNvSpPr>
          <p:nvPr>
            <p:ph type="title" hasCustomPrompt="1"/>
          </p:nvPr>
        </p:nvSpPr>
        <p:spPr>
          <a:xfrm>
            <a:off x="609603" y="5114925"/>
            <a:ext cx="10517716" cy="1362075"/>
          </a:xfrm>
          <a:prstGeom prst="rect">
            <a:avLst/>
          </a:prstGeom>
        </p:spPr>
        <p:txBody>
          <a:bodyPr anchor="t"/>
          <a:lstStyle>
            <a:lvl1pPr algn="l">
              <a:defRPr sz="4000" b="1" cap="none">
                <a:solidFill>
                  <a:srgbClr val="04244D"/>
                </a:solidFi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609601" y="3614725"/>
            <a:ext cx="10363200" cy="1500187"/>
          </a:xfrm>
          <a:prstGeom prst="rect">
            <a:avLst/>
          </a:prstGeom>
        </p:spPr>
        <p:txBody>
          <a:bodyPr anchor="b">
            <a:noAutofit/>
          </a:bodyPr>
          <a:lstStyle>
            <a:lvl1pPr marL="0" indent="0">
              <a:buNone/>
              <a:defRPr sz="2000">
                <a:solidFill>
                  <a:srgbClr val="04244D"/>
                </a:solidFill>
                <a:latin typeface="Arial Narrow"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5" descr="Denver Regional Council of Governments Civic Academy logo. ">
            <a:extLst>
              <a:ext uri="{FF2B5EF4-FFF2-40B4-BE49-F238E27FC236}">
                <a16:creationId xmlns:a16="http://schemas.microsoft.com/office/drawing/2014/main" id="{DFB8C9EE-35FE-7B83-F7F3-E89A5D7FE77A}"/>
              </a:ext>
            </a:extLst>
          </p:cNvPr>
          <p:cNvPicPr>
            <a:picLocks noChangeAspect="1"/>
          </p:cNvPicPr>
          <p:nvPr userDrawn="1"/>
        </p:nvPicPr>
        <p:blipFill>
          <a:blip r:embed="rId5"/>
          <a:stretch>
            <a:fillRect/>
          </a:stretch>
        </p:blipFill>
        <p:spPr>
          <a:xfrm>
            <a:off x="9152916" y="381000"/>
            <a:ext cx="2855470" cy="403642"/>
          </a:xfrm>
          <a:prstGeom prst="rect">
            <a:avLst/>
          </a:prstGeom>
        </p:spPr>
      </p:pic>
    </p:spTree>
    <p:extLst>
      <p:ext uri="{BB962C8B-B14F-4D97-AF65-F5344CB8AC3E}">
        <p14:creationId xmlns:p14="http://schemas.microsoft.com/office/powerpoint/2010/main" val="3106877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End Slide 16">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1E9C66-3539-4D74-9B9C-7AF6453B8CB9}"/>
              </a:ext>
            </a:extLst>
          </p:cNvPr>
          <p:cNvSpPr/>
          <p:nvPr userDrawn="1"/>
        </p:nvSpPr>
        <p:spPr>
          <a:xfrm>
            <a:off x="0" y="0"/>
            <a:ext cx="12192000" cy="6858000"/>
          </a:xfrm>
          <a:prstGeom prst="rect">
            <a:avLst/>
          </a:prstGeom>
          <a:solidFill>
            <a:srgbClr val="04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Multicolored plastic building blocks.">
            <a:extLst>
              <a:ext uri="{FF2B5EF4-FFF2-40B4-BE49-F238E27FC236}">
                <a16:creationId xmlns:a16="http://schemas.microsoft.com/office/drawing/2014/main" id="{A4AD8C5D-264A-40E5-88AA-CC8D3EC769AD}"/>
              </a:ext>
            </a:extLst>
          </p:cNvPr>
          <p:cNvSpPr/>
          <p:nvPr userDrawn="1"/>
        </p:nvSpPr>
        <p:spPr>
          <a:xfrm>
            <a:off x="0" y="0"/>
            <a:ext cx="12192000" cy="6858000"/>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06DA925-56D0-4ADE-ACC4-06C1065DC5C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52400" y="4180286"/>
            <a:ext cx="11887200" cy="2383628"/>
          </a:xfrm>
          <a:prstGeom prst="rect">
            <a:avLst/>
          </a:prstGeom>
        </p:spPr>
      </p:pic>
      <p:sp>
        <p:nvSpPr>
          <p:cNvPr id="2" name="Title 1"/>
          <p:cNvSpPr>
            <a:spLocks noGrp="1"/>
          </p:cNvSpPr>
          <p:nvPr>
            <p:ph type="title" hasCustomPrompt="1"/>
          </p:nvPr>
        </p:nvSpPr>
        <p:spPr>
          <a:xfrm>
            <a:off x="609603" y="5114925"/>
            <a:ext cx="10517716" cy="1362075"/>
          </a:xfrm>
          <a:prstGeom prst="rect">
            <a:avLst/>
          </a:prstGeom>
        </p:spPr>
        <p:txBody>
          <a:bodyPr anchor="t"/>
          <a:lstStyle>
            <a:lvl1pPr algn="l">
              <a:defRPr sz="4000" b="1" cap="none">
                <a:solidFill>
                  <a:srgbClr val="04244D"/>
                </a:solidFi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609601" y="3614725"/>
            <a:ext cx="10363200" cy="1500187"/>
          </a:xfrm>
          <a:prstGeom prst="rect">
            <a:avLst/>
          </a:prstGeom>
        </p:spPr>
        <p:txBody>
          <a:bodyPr anchor="b">
            <a:noAutofit/>
          </a:bodyPr>
          <a:lstStyle>
            <a:lvl1pPr marL="0" indent="0">
              <a:buNone/>
              <a:defRPr sz="2000">
                <a:solidFill>
                  <a:srgbClr val="04244D"/>
                </a:solidFill>
                <a:latin typeface="Arial Narrow"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5" descr="Denver Regional Council of Governments Civic Academy logo. ">
            <a:extLst>
              <a:ext uri="{FF2B5EF4-FFF2-40B4-BE49-F238E27FC236}">
                <a16:creationId xmlns:a16="http://schemas.microsoft.com/office/drawing/2014/main" id="{424DF024-3448-8B30-908A-BFC1BE5DEE81}"/>
              </a:ext>
            </a:extLst>
          </p:cNvPr>
          <p:cNvPicPr>
            <a:picLocks noChangeAspect="1"/>
          </p:cNvPicPr>
          <p:nvPr userDrawn="1"/>
        </p:nvPicPr>
        <p:blipFill>
          <a:blip r:embed="rId5"/>
          <a:stretch>
            <a:fillRect/>
          </a:stretch>
        </p:blipFill>
        <p:spPr>
          <a:xfrm>
            <a:off x="9152916" y="381000"/>
            <a:ext cx="2855470" cy="403642"/>
          </a:xfrm>
          <a:prstGeom prst="rect">
            <a:avLst/>
          </a:prstGeom>
        </p:spPr>
      </p:pic>
    </p:spTree>
    <p:extLst>
      <p:ext uri="{BB962C8B-B14F-4D97-AF65-F5344CB8AC3E}">
        <p14:creationId xmlns:p14="http://schemas.microsoft.com/office/powerpoint/2010/main" val="3065196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End Slide 19">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1E9C66-3539-4D74-9B9C-7AF6453B8CB9}"/>
              </a:ext>
            </a:extLst>
          </p:cNvPr>
          <p:cNvSpPr/>
          <p:nvPr userDrawn="1"/>
        </p:nvSpPr>
        <p:spPr>
          <a:xfrm>
            <a:off x="0" y="0"/>
            <a:ext cx="12192000" cy="6858000"/>
          </a:xfrm>
          <a:prstGeom prst="rect">
            <a:avLst/>
          </a:prstGeom>
          <a:solidFill>
            <a:srgbClr val="04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A blond child wearing a striped shirt plays tug-of-war with their family outdoors on a autumn day.">
            <a:extLst>
              <a:ext uri="{FF2B5EF4-FFF2-40B4-BE49-F238E27FC236}">
                <a16:creationId xmlns:a16="http://schemas.microsoft.com/office/drawing/2014/main" id="{A4AD8C5D-264A-40E5-88AA-CC8D3EC769AD}"/>
              </a:ext>
            </a:extLst>
          </p:cNvPr>
          <p:cNvSpPr/>
          <p:nvPr userDrawn="1"/>
        </p:nvSpPr>
        <p:spPr>
          <a:xfrm>
            <a:off x="0" y="0"/>
            <a:ext cx="12192000" cy="6858000"/>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06DA925-56D0-4ADE-ACC4-06C1065DC5C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52400" y="4180286"/>
            <a:ext cx="11887200" cy="2383628"/>
          </a:xfrm>
          <a:prstGeom prst="rect">
            <a:avLst/>
          </a:prstGeom>
        </p:spPr>
      </p:pic>
      <p:sp>
        <p:nvSpPr>
          <p:cNvPr id="2" name="Title 1"/>
          <p:cNvSpPr>
            <a:spLocks noGrp="1"/>
          </p:cNvSpPr>
          <p:nvPr>
            <p:ph type="title" hasCustomPrompt="1"/>
          </p:nvPr>
        </p:nvSpPr>
        <p:spPr>
          <a:xfrm>
            <a:off x="609603" y="5114925"/>
            <a:ext cx="10517716" cy="1362075"/>
          </a:xfrm>
          <a:prstGeom prst="rect">
            <a:avLst/>
          </a:prstGeom>
        </p:spPr>
        <p:txBody>
          <a:bodyPr anchor="t"/>
          <a:lstStyle>
            <a:lvl1pPr algn="l">
              <a:defRPr sz="4000" b="1" cap="none">
                <a:solidFill>
                  <a:srgbClr val="04244D"/>
                </a:solidFi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609601" y="3614725"/>
            <a:ext cx="10363200" cy="1500187"/>
          </a:xfrm>
          <a:prstGeom prst="rect">
            <a:avLst/>
          </a:prstGeom>
        </p:spPr>
        <p:txBody>
          <a:bodyPr anchor="b">
            <a:noAutofit/>
          </a:bodyPr>
          <a:lstStyle>
            <a:lvl1pPr marL="0" indent="0">
              <a:buNone/>
              <a:defRPr sz="2000">
                <a:solidFill>
                  <a:srgbClr val="04244D"/>
                </a:solidFill>
                <a:latin typeface="Arial Narrow"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5" descr="Denver Regional Council of Governments Civic Academy logo. ">
            <a:extLst>
              <a:ext uri="{FF2B5EF4-FFF2-40B4-BE49-F238E27FC236}">
                <a16:creationId xmlns:a16="http://schemas.microsoft.com/office/drawing/2014/main" id="{2A45B96E-40A8-3453-6D65-C6BCDCD4A953}"/>
              </a:ext>
            </a:extLst>
          </p:cNvPr>
          <p:cNvPicPr>
            <a:picLocks noChangeAspect="1"/>
          </p:cNvPicPr>
          <p:nvPr userDrawn="1"/>
        </p:nvPicPr>
        <p:blipFill>
          <a:blip r:embed="rId5"/>
          <a:stretch>
            <a:fillRect/>
          </a:stretch>
        </p:blipFill>
        <p:spPr>
          <a:xfrm>
            <a:off x="9152916" y="381000"/>
            <a:ext cx="2855470" cy="403642"/>
          </a:xfrm>
          <a:prstGeom prst="rect">
            <a:avLst/>
          </a:prstGeom>
        </p:spPr>
      </p:pic>
    </p:spTree>
    <p:extLst>
      <p:ext uri="{BB962C8B-B14F-4D97-AF65-F5344CB8AC3E}">
        <p14:creationId xmlns:p14="http://schemas.microsoft.com/office/powerpoint/2010/main" val="2529142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End Slide 20">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1E9C66-3539-4D74-9B9C-7AF6453B8CB9}"/>
              </a:ext>
            </a:extLst>
          </p:cNvPr>
          <p:cNvSpPr/>
          <p:nvPr userDrawn="1"/>
        </p:nvSpPr>
        <p:spPr>
          <a:xfrm>
            <a:off x="0" y="0"/>
            <a:ext cx="12192000" cy="6858000"/>
          </a:xfrm>
          <a:prstGeom prst="rect">
            <a:avLst/>
          </a:prstGeom>
          <a:solidFill>
            <a:srgbClr val="3C4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A construction worker stands on an overpass while directing a crate to place an I-beam. Photo courtesy of Regional Transportation District.">
            <a:extLst>
              <a:ext uri="{FF2B5EF4-FFF2-40B4-BE49-F238E27FC236}">
                <a16:creationId xmlns:a16="http://schemas.microsoft.com/office/drawing/2014/main" id="{A4AD8C5D-264A-40E5-88AA-CC8D3EC769AD}"/>
              </a:ext>
            </a:extLst>
          </p:cNvPr>
          <p:cNvSpPr/>
          <p:nvPr userDrawn="1"/>
        </p:nvSpPr>
        <p:spPr>
          <a:xfrm>
            <a:off x="-17929" y="0"/>
            <a:ext cx="12192000" cy="6858000"/>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06DA925-56D0-4ADE-ACC4-06C1065DC5C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52400" y="4180286"/>
            <a:ext cx="11887200" cy="2383628"/>
          </a:xfrm>
          <a:prstGeom prst="rect">
            <a:avLst/>
          </a:prstGeom>
        </p:spPr>
      </p:pic>
      <p:sp>
        <p:nvSpPr>
          <p:cNvPr id="2" name="Title 1"/>
          <p:cNvSpPr>
            <a:spLocks noGrp="1"/>
          </p:cNvSpPr>
          <p:nvPr>
            <p:ph type="title" hasCustomPrompt="1"/>
          </p:nvPr>
        </p:nvSpPr>
        <p:spPr>
          <a:xfrm>
            <a:off x="609603" y="5114925"/>
            <a:ext cx="10517716" cy="1362075"/>
          </a:xfrm>
          <a:prstGeom prst="rect">
            <a:avLst/>
          </a:prstGeom>
        </p:spPr>
        <p:txBody>
          <a:bodyPr anchor="t"/>
          <a:lstStyle>
            <a:lvl1pPr algn="l">
              <a:defRPr sz="4000" b="1" cap="none">
                <a:solidFill>
                  <a:srgbClr val="04244D"/>
                </a:solidFi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609601" y="3614725"/>
            <a:ext cx="10363200" cy="1500187"/>
          </a:xfrm>
          <a:prstGeom prst="rect">
            <a:avLst/>
          </a:prstGeom>
        </p:spPr>
        <p:txBody>
          <a:bodyPr anchor="b">
            <a:noAutofit/>
          </a:bodyPr>
          <a:lstStyle>
            <a:lvl1pPr marL="0" indent="0">
              <a:buNone/>
              <a:defRPr sz="2000">
                <a:solidFill>
                  <a:srgbClr val="04244D"/>
                </a:solidFill>
                <a:latin typeface="Arial Narrow"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5" descr="Denver Regional Council of Governments Civic Academy logo. ">
            <a:extLst>
              <a:ext uri="{FF2B5EF4-FFF2-40B4-BE49-F238E27FC236}">
                <a16:creationId xmlns:a16="http://schemas.microsoft.com/office/drawing/2014/main" id="{8893CE62-97DE-4A58-816C-F3BECAB358B5}"/>
              </a:ext>
            </a:extLst>
          </p:cNvPr>
          <p:cNvPicPr>
            <a:picLocks noChangeAspect="1"/>
          </p:cNvPicPr>
          <p:nvPr userDrawn="1"/>
        </p:nvPicPr>
        <p:blipFill>
          <a:blip r:embed="rId5"/>
          <a:stretch>
            <a:fillRect/>
          </a:stretch>
        </p:blipFill>
        <p:spPr>
          <a:xfrm>
            <a:off x="9152916" y="381000"/>
            <a:ext cx="2855470" cy="403642"/>
          </a:xfrm>
          <a:prstGeom prst="rect">
            <a:avLst/>
          </a:prstGeom>
        </p:spPr>
      </p:pic>
    </p:spTree>
    <p:extLst>
      <p:ext uri="{BB962C8B-B14F-4D97-AF65-F5344CB8AC3E}">
        <p14:creationId xmlns:p14="http://schemas.microsoft.com/office/powerpoint/2010/main" val="1122340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Ligh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600206"/>
            <a:ext cx="11430000" cy="4525963"/>
          </a:xfrm>
          <a:prstGeom prst="rect">
            <a:avLst/>
          </a:prstGeom>
        </p:spPr>
        <p:txBody>
          <a:bodyPr>
            <a:noAutofit/>
          </a:bodyPr>
          <a:lstStyle>
            <a:lvl1pPr>
              <a:defRPr lang="en-US" sz="2400" dirty="0" smtClean="0">
                <a:latin typeface="Arial" pitchFamily="34" charset="0"/>
                <a:cs typeface="Arial" pitchFamily="34" charset="0"/>
              </a:defRPr>
            </a:lvl1pPr>
            <a:lvl2pPr>
              <a:buFont typeface="Arial" pitchFamily="34" charset="0"/>
              <a:buChar char="•"/>
              <a:defRPr lang="en-US" sz="2200" dirty="0" smtClean="0">
                <a:latin typeface="Arial" pitchFamily="34" charset="0"/>
                <a:cs typeface="Arial" pitchFamily="34" charset="0"/>
              </a:defRPr>
            </a:lvl2pPr>
            <a:lvl3pPr>
              <a:defRPr lang="en-US" sz="2000" dirty="0" smtClean="0">
                <a:latin typeface="Arial" pitchFamily="34" charset="0"/>
                <a:cs typeface="Arial" pitchFamily="34" charset="0"/>
              </a:defRPr>
            </a:lvl3pPr>
            <a:lvl4pPr>
              <a:defRPr lang="en-US" dirty="0" smtClean="0">
                <a:latin typeface="Arial" pitchFamily="34" charset="0"/>
                <a:cs typeface="Arial" pitchFamily="34" charset="0"/>
              </a:defRPr>
            </a:lvl4pPr>
            <a:lvl5pPr>
              <a:defRPr lang="en-US" dirty="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pic>
        <p:nvPicPr>
          <p:cNvPr id="12" name="Graphic 11">
            <a:extLst>
              <a:ext uri="{FF2B5EF4-FFF2-40B4-BE49-F238E27FC236}">
                <a16:creationId xmlns:a16="http://schemas.microsoft.com/office/drawing/2014/main" id="{791AF6BC-0CB0-4596-8CCD-9C41E7E9C1B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2400" y="167344"/>
            <a:ext cx="11887200" cy="960712"/>
          </a:xfrm>
          <a:prstGeom prst="rect">
            <a:avLst/>
          </a:prstGeom>
        </p:spPr>
      </p:pic>
      <p:sp>
        <p:nvSpPr>
          <p:cNvPr id="13" name="Title 1">
            <a:extLst>
              <a:ext uri="{FF2B5EF4-FFF2-40B4-BE49-F238E27FC236}">
                <a16:creationId xmlns:a16="http://schemas.microsoft.com/office/drawing/2014/main" id="{7033886D-5D50-41F2-841B-F6F5515E0481}"/>
              </a:ext>
            </a:extLst>
          </p:cNvPr>
          <p:cNvSpPr>
            <a:spLocks noGrp="1"/>
          </p:cNvSpPr>
          <p:nvPr>
            <p:ph type="title"/>
          </p:nvPr>
        </p:nvSpPr>
        <p:spPr>
          <a:xfrm>
            <a:off x="384048" y="196970"/>
            <a:ext cx="11430000" cy="901460"/>
          </a:xfrm>
          <a:prstGeom prst="rect">
            <a:avLst/>
          </a:prstGeom>
        </p:spPr>
        <p:txBody>
          <a:bodyPr anchor="ctr">
            <a:noAutofit/>
          </a:bodyPr>
          <a:lstStyle>
            <a:lvl1pPr algn="l">
              <a:defRPr sz="3200">
                <a:solidFill>
                  <a:schemeClr val="tx1"/>
                </a:solidFill>
                <a:latin typeface="Arial Narrow" pitchFamily="34" charset="0"/>
              </a:defRPr>
            </a:lvl1pPr>
          </a:lstStyle>
          <a:p>
            <a:r>
              <a:rPr lang="en-US" dirty="0"/>
              <a:t>Click to edit Master title style</a:t>
            </a:r>
          </a:p>
        </p:txBody>
      </p:sp>
      <p:pic>
        <p:nvPicPr>
          <p:cNvPr id="14" name="Picture 13" descr="Denver Regional Council of Governments Civic Academy logo. ">
            <a:extLst>
              <a:ext uri="{FF2B5EF4-FFF2-40B4-BE49-F238E27FC236}">
                <a16:creationId xmlns:a16="http://schemas.microsoft.com/office/drawing/2014/main" id="{816A3E78-7065-ED9A-A35B-38CCE6216128}"/>
              </a:ext>
            </a:extLst>
          </p:cNvPr>
          <p:cNvPicPr>
            <a:picLocks noChangeAspect="1"/>
          </p:cNvPicPr>
          <p:nvPr userDrawn="1"/>
        </p:nvPicPr>
        <p:blipFill>
          <a:blip r:embed="rId4"/>
          <a:stretch>
            <a:fillRect/>
          </a:stretch>
        </p:blipFill>
        <p:spPr>
          <a:xfrm>
            <a:off x="9144000" y="6251715"/>
            <a:ext cx="2895600" cy="409315"/>
          </a:xfrm>
          <a:prstGeom prst="rect">
            <a:avLst/>
          </a:prstGeom>
        </p:spPr>
      </p:pic>
    </p:spTree>
    <p:extLst>
      <p:ext uri="{BB962C8B-B14F-4D97-AF65-F5344CB8AC3E}">
        <p14:creationId xmlns:p14="http://schemas.microsoft.com/office/powerpoint/2010/main" val="3094009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Dark">
    <p:spTree>
      <p:nvGrpSpPr>
        <p:cNvPr id="1" name=""/>
        <p:cNvGrpSpPr/>
        <p:nvPr/>
      </p:nvGrpSpPr>
      <p:grpSpPr>
        <a:xfrm>
          <a:off x="0" y="0"/>
          <a:ext cx="0" cy="0"/>
          <a:chOff x="0" y="0"/>
          <a:chExt cx="0" cy="0"/>
        </a:xfrm>
      </p:grpSpPr>
      <p:sp>
        <p:nvSpPr>
          <p:cNvPr id="25" name="Rectangle 24"/>
          <p:cNvSpPr/>
          <p:nvPr userDrawn="1"/>
        </p:nvSpPr>
        <p:spPr>
          <a:xfrm>
            <a:off x="0" y="0"/>
            <a:ext cx="12192000" cy="6878472"/>
          </a:xfrm>
          <a:prstGeom prst="rect">
            <a:avLst/>
          </a:prstGeom>
          <a:solidFill>
            <a:srgbClr val="04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Content Placeholder 2"/>
          <p:cNvSpPr>
            <a:spLocks noGrp="1"/>
          </p:cNvSpPr>
          <p:nvPr>
            <p:ph idx="1"/>
          </p:nvPr>
        </p:nvSpPr>
        <p:spPr>
          <a:xfrm>
            <a:off x="384048" y="1600206"/>
            <a:ext cx="11426952" cy="4525963"/>
          </a:xfrm>
          <a:prstGeom prst="rect">
            <a:avLst/>
          </a:prstGeom>
        </p:spPr>
        <p:txBody>
          <a:bodyPr>
            <a:noAutofit/>
          </a:bodyPr>
          <a:lstStyle>
            <a:lvl1pPr>
              <a:defRPr lang="en-US" sz="2400" dirty="0" smtClean="0">
                <a:solidFill>
                  <a:schemeClr val="bg1"/>
                </a:solidFill>
                <a:latin typeface="Arial" pitchFamily="34" charset="0"/>
                <a:cs typeface="Arial" pitchFamily="34" charset="0"/>
              </a:defRPr>
            </a:lvl1pPr>
            <a:lvl2pPr>
              <a:buFont typeface="Arial" pitchFamily="34" charset="0"/>
              <a:buChar char="•"/>
              <a:defRPr lang="en-US" sz="2200" dirty="0" smtClean="0">
                <a:solidFill>
                  <a:schemeClr val="bg1"/>
                </a:solidFill>
                <a:latin typeface="Arial" pitchFamily="34" charset="0"/>
                <a:cs typeface="Arial" pitchFamily="34" charset="0"/>
              </a:defRPr>
            </a:lvl2pPr>
            <a:lvl3pPr>
              <a:defRPr lang="en-US" sz="2000" dirty="0" smtClean="0">
                <a:solidFill>
                  <a:schemeClr val="bg1"/>
                </a:solidFill>
                <a:latin typeface="Arial" pitchFamily="34" charset="0"/>
                <a:cs typeface="Arial" pitchFamily="34" charset="0"/>
              </a:defRPr>
            </a:lvl3pPr>
            <a:lvl4pPr>
              <a:defRPr lang="en-US" dirty="0" smtClean="0">
                <a:latin typeface="Arial" pitchFamily="34" charset="0"/>
                <a:cs typeface="Arial" pitchFamily="34" charset="0"/>
              </a:defRPr>
            </a:lvl4pPr>
            <a:lvl5pPr>
              <a:defRPr lang="en-US" dirty="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pic>
        <p:nvPicPr>
          <p:cNvPr id="12" name="Graphic 11">
            <a:extLst>
              <a:ext uri="{FF2B5EF4-FFF2-40B4-BE49-F238E27FC236}">
                <a16:creationId xmlns:a16="http://schemas.microsoft.com/office/drawing/2014/main" id="{25B458B9-CFF2-4524-890F-932B7CD9569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2400" y="167344"/>
            <a:ext cx="11887200" cy="960712"/>
          </a:xfrm>
          <a:prstGeom prst="rect">
            <a:avLst/>
          </a:prstGeom>
        </p:spPr>
      </p:pic>
      <p:sp>
        <p:nvSpPr>
          <p:cNvPr id="13" name="Title 1">
            <a:extLst>
              <a:ext uri="{FF2B5EF4-FFF2-40B4-BE49-F238E27FC236}">
                <a16:creationId xmlns:a16="http://schemas.microsoft.com/office/drawing/2014/main" id="{8DDDA81B-5573-45E3-92B7-5F877C68D05F}"/>
              </a:ext>
            </a:extLst>
          </p:cNvPr>
          <p:cNvSpPr>
            <a:spLocks noGrp="1"/>
          </p:cNvSpPr>
          <p:nvPr userDrawn="1">
            <p:ph type="title"/>
          </p:nvPr>
        </p:nvSpPr>
        <p:spPr>
          <a:xfrm>
            <a:off x="384048" y="196970"/>
            <a:ext cx="11430000" cy="901460"/>
          </a:xfrm>
          <a:prstGeom prst="rect">
            <a:avLst/>
          </a:prstGeom>
        </p:spPr>
        <p:txBody>
          <a:bodyPr anchor="ctr">
            <a:noAutofit/>
          </a:bodyPr>
          <a:lstStyle>
            <a:lvl1pPr algn="l">
              <a:defRPr sz="3200">
                <a:solidFill>
                  <a:srgbClr val="002060"/>
                </a:solidFill>
                <a:latin typeface="Arial Narrow" pitchFamily="34" charset="0"/>
              </a:defRPr>
            </a:lvl1pPr>
          </a:lstStyle>
          <a:p>
            <a:r>
              <a:rPr lang="en-US" dirty="0"/>
              <a:t>Click to edit Master title style</a:t>
            </a:r>
          </a:p>
        </p:txBody>
      </p:sp>
      <p:pic>
        <p:nvPicPr>
          <p:cNvPr id="4" name="Picture 3" descr="Denver Regional Council of Governments Civic Academy logo. ">
            <a:extLst>
              <a:ext uri="{FF2B5EF4-FFF2-40B4-BE49-F238E27FC236}">
                <a16:creationId xmlns:a16="http://schemas.microsoft.com/office/drawing/2014/main" id="{F65C91A9-6CB6-7FB3-4E4C-922A204E7B95}"/>
              </a:ext>
            </a:extLst>
          </p:cNvPr>
          <p:cNvPicPr>
            <a:picLocks noChangeAspect="1"/>
          </p:cNvPicPr>
          <p:nvPr userDrawn="1"/>
        </p:nvPicPr>
        <p:blipFill>
          <a:blip r:embed="rId4"/>
          <a:stretch>
            <a:fillRect/>
          </a:stretch>
        </p:blipFill>
        <p:spPr>
          <a:xfrm>
            <a:off x="9717013" y="6317108"/>
            <a:ext cx="2322587" cy="328315"/>
          </a:xfrm>
          <a:prstGeom prst="rect">
            <a:avLst/>
          </a:prstGeom>
        </p:spPr>
      </p:pic>
    </p:spTree>
    <p:extLst>
      <p:ext uri="{BB962C8B-B14F-4D97-AF65-F5344CB8AC3E}">
        <p14:creationId xmlns:p14="http://schemas.microsoft.com/office/powerpoint/2010/main" val="2972584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Dark 2">
    <p:spTree>
      <p:nvGrpSpPr>
        <p:cNvPr id="1" name=""/>
        <p:cNvGrpSpPr/>
        <p:nvPr/>
      </p:nvGrpSpPr>
      <p:grpSpPr>
        <a:xfrm>
          <a:off x="0" y="0"/>
          <a:ext cx="0" cy="0"/>
          <a:chOff x="0" y="0"/>
          <a:chExt cx="0" cy="0"/>
        </a:xfrm>
      </p:grpSpPr>
      <p:sp>
        <p:nvSpPr>
          <p:cNvPr id="25" name="Rectangle 24"/>
          <p:cNvSpPr/>
          <p:nvPr userDrawn="1"/>
        </p:nvSpPr>
        <p:spPr>
          <a:xfrm>
            <a:off x="0" y="1295400"/>
            <a:ext cx="12192000" cy="5583072"/>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Content Placeholder 2"/>
          <p:cNvSpPr>
            <a:spLocks noGrp="1"/>
          </p:cNvSpPr>
          <p:nvPr>
            <p:ph idx="1"/>
          </p:nvPr>
        </p:nvSpPr>
        <p:spPr>
          <a:xfrm>
            <a:off x="384048" y="1600206"/>
            <a:ext cx="11426952" cy="4525963"/>
          </a:xfrm>
          <a:prstGeom prst="rect">
            <a:avLst/>
          </a:prstGeom>
        </p:spPr>
        <p:txBody>
          <a:bodyPr>
            <a:noAutofit/>
          </a:bodyPr>
          <a:lstStyle>
            <a:lvl1pPr>
              <a:defRPr lang="en-US" sz="2400" dirty="0" smtClean="0">
                <a:solidFill>
                  <a:schemeClr val="bg1"/>
                </a:solidFill>
                <a:latin typeface="Arial" pitchFamily="34" charset="0"/>
                <a:cs typeface="Arial" pitchFamily="34" charset="0"/>
              </a:defRPr>
            </a:lvl1pPr>
            <a:lvl2pPr>
              <a:buFont typeface="Arial" pitchFamily="34" charset="0"/>
              <a:buChar char="•"/>
              <a:defRPr lang="en-US" sz="2200" dirty="0" smtClean="0">
                <a:solidFill>
                  <a:schemeClr val="bg1"/>
                </a:solidFill>
                <a:latin typeface="Arial" pitchFamily="34" charset="0"/>
                <a:cs typeface="Arial" pitchFamily="34" charset="0"/>
              </a:defRPr>
            </a:lvl2pPr>
            <a:lvl3pPr>
              <a:defRPr lang="en-US" sz="2000" dirty="0" smtClean="0">
                <a:solidFill>
                  <a:schemeClr val="bg1"/>
                </a:solidFill>
                <a:latin typeface="Arial" pitchFamily="34" charset="0"/>
                <a:cs typeface="Arial" pitchFamily="34" charset="0"/>
              </a:defRPr>
            </a:lvl3pPr>
            <a:lvl4pPr>
              <a:defRPr lang="en-US" dirty="0" smtClean="0">
                <a:latin typeface="Arial" pitchFamily="34" charset="0"/>
                <a:cs typeface="Arial" pitchFamily="34" charset="0"/>
              </a:defRPr>
            </a:lvl4pPr>
            <a:lvl5pPr>
              <a:defRPr lang="en-US" dirty="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11" name="Rectangle 10">
            <a:extLst>
              <a:ext uri="{FF2B5EF4-FFF2-40B4-BE49-F238E27FC236}">
                <a16:creationId xmlns:a16="http://schemas.microsoft.com/office/drawing/2014/main" id="{5DBDB586-745D-4422-9291-E53E7FBC4CBE}"/>
              </a:ext>
            </a:extLst>
          </p:cNvPr>
          <p:cNvSpPr/>
          <p:nvPr userDrawn="1"/>
        </p:nvSpPr>
        <p:spPr>
          <a:xfrm>
            <a:off x="0" y="0"/>
            <a:ext cx="12192000" cy="1295400"/>
          </a:xfrm>
          <a:prstGeom prst="rect">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Graphic 11">
            <a:extLst>
              <a:ext uri="{FF2B5EF4-FFF2-40B4-BE49-F238E27FC236}">
                <a16:creationId xmlns:a16="http://schemas.microsoft.com/office/drawing/2014/main" id="{5F086D80-02C2-454E-938F-FEEB45C0394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2400" y="167344"/>
            <a:ext cx="11887200" cy="960712"/>
          </a:xfrm>
          <a:prstGeom prst="rect">
            <a:avLst/>
          </a:prstGeom>
        </p:spPr>
      </p:pic>
      <p:sp>
        <p:nvSpPr>
          <p:cNvPr id="13" name="Title 1">
            <a:extLst>
              <a:ext uri="{FF2B5EF4-FFF2-40B4-BE49-F238E27FC236}">
                <a16:creationId xmlns:a16="http://schemas.microsoft.com/office/drawing/2014/main" id="{3C6E21BD-7188-411F-B2A8-8C47BE18AC73}"/>
              </a:ext>
            </a:extLst>
          </p:cNvPr>
          <p:cNvSpPr>
            <a:spLocks noGrp="1"/>
          </p:cNvSpPr>
          <p:nvPr>
            <p:ph type="title"/>
          </p:nvPr>
        </p:nvSpPr>
        <p:spPr>
          <a:xfrm>
            <a:off x="384048" y="196970"/>
            <a:ext cx="11430000" cy="901460"/>
          </a:xfrm>
          <a:prstGeom prst="rect">
            <a:avLst/>
          </a:prstGeom>
        </p:spPr>
        <p:txBody>
          <a:bodyPr anchor="ctr">
            <a:noAutofit/>
          </a:bodyPr>
          <a:lstStyle>
            <a:lvl1pPr algn="l">
              <a:defRPr sz="3200">
                <a:solidFill>
                  <a:srgbClr val="336600"/>
                </a:solidFill>
                <a:latin typeface="Arial Narrow" pitchFamily="34" charset="0"/>
              </a:defRPr>
            </a:lvl1pPr>
          </a:lstStyle>
          <a:p>
            <a:r>
              <a:rPr lang="en-US" dirty="0"/>
              <a:t>Click to edit Master title style</a:t>
            </a:r>
          </a:p>
        </p:txBody>
      </p:sp>
      <p:pic>
        <p:nvPicPr>
          <p:cNvPr id="3" name="Picture 2" descr="Denver Regional Council of Governments Civic Academy logo. ">
            <a:extLst>
              <a:ext uri="{FF2B5EF4-FFF2-40B4-BE49-F238E27FC236}">
                <a16:creationId xmlns:a16="http://schemas.microsoft.com/office/drawing/2014/main" id="{37A774AD-DB85-9F86-D374-74EE3F826AF0}"/>
              </a:ext>
            </a:extLst>
          </p:cNvPr>
          <p:cNvPicPr>
            <a:picLocks noChangeAspect="1"/>
          </p:cNvPicPr>
          <p:nvPr userDrawn="1"/>
        </p:nvPicPr>
        <p:blipFill>
          <a:blip r:embed="rId4"/>
          <a:stretch>
            <a:fillRect/>
          </a:stretch>
        </p:blipFill>
        <p:spPr>
          <a:xfrm>
            <a:off x="9717013" y="6317108"/>
            <a:ext cx="2322587" cy="328315"/>
          </a:xfrm>
          <a:prstGeom prst="rect">
            <a:avLst/>
          </a:prstGeom>
        </p:spPr>
      </p:pic>
    </p:spTree>
    <p:extLst>
      <p:ext uri="{BB962C8B-B14F-4D97-AF65-F5344CB8AC3E}">
        <p14:creationId xmlns:p14="http://schemas.microsoft.com/office/powerpoint/2010/main" val="3051906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6"/>
            <a:ext cx="5384800" cy="4525963"/>
          </a:xfrm>
          <a:prstGeom prst="rect">
            <a:avLst/>
          </a:prstGeom>
        </p:spPr>
        <p:txBody>
          <a:bodyPr>
            <a:noAutofit/>
          </a:bodyPr>
          <a:lstStyle>
            <a:lvl1pPr>
              <a:defRPr sz="2400">
                <a:latin typeface="Arial" pitchFamily="34" charset="0"/>
                <a:cs typeface="Arial" pitchFamily="34" charset="0"/>
              </a:defRPr>
            </a:lvl1pPr>
            <a:lvl2pPr>
              <a:buFont typeface="Arial" pitchFamily="34" charset="0"/>
              <a:buChar char="•"/>
              <a:defRPr sz="22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97600" y="1600206"/>
            <a:ext cx="5384800" cy="4525963"/>
          </a:xfrm>
          <a:prstGeom prst="rect">
            <a:avLst/>
          </a:prstGeom>
        </p:spPr>
        <p:txBody>
          <a:bodyPr>
            <a:noAutofit/>
          </a:bodyPr>
          <a:lstStyle>
            <a:lvl1pPr>
              <a:defRPr sz="2400">
                <a:latin typeface="Arial" pitchFamily="34" charset="0"/>
                <a:cs typeface="Arial" pitchFamily="34" charset="0"/>
              </a:defRPr>
            </a:lvl1pPr>
            <a:lvl2pPr>
              <a:buFont typeface="Arial" pitchFamily="34" charset="0"/>
              <a:buChar char="•"/>
              <a:defRPr sz="22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pic>
        <p:nvPicPr>
          <p:cNvPr id="8" name="Graphic 7">
            <a:extLst>
              <a:ext uri="{FF2B5EF4-FFF2-40B4-BE49-F238E27FC236}">
                <a16:creationId xmlns:a16="http://schemas.microsoft.com/office/drawing/2014/main" id="{051A20ED-A7D9-4BA4-BB66-04D76E96517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2400" y="167344"/>
            <a:ext cx="11887200" cy="960712"/>
          </a:xfrm>
          <a:prstGeom prst="rect">
            <a:avLst/>
          </a:prstGeom>
        </p:spPr>
      </p:pic>
      <p:sp>
        <p:nvSpPr>
          <p:cNvPr id="9" name="Title 1">
            <a:extLst>
              <a:ext uri="{FF2B5EF4-FFF2-40B4-BE49-F238E27FC236}">
                <a16:creationId xmlns:a16="http://schemas.microsoft.com/office/drawing/2014/main" id="{0A1CCA0F-75B1-479A-B370-812440C51CE4}"/>
              </a:ext>
            </a:extLst>
          </p:cNvPr>
          <p:cNvSpPr>
            <a:spLocks noGrp="1"/>
          </p:cNvSpPr>
          <p:nvPr>
            <p:ph type="title"/>
          </p:nvPr>
        </p:nvSpPr>
        <p:spPr>
          <a:xfrm>
            <a:off x="384048" y="196970"/>
            <a:ext cx="11430000" cy="901460"/>
          </a:xfrm>
          <a:prstGeom prst="rect">
            <a:avLst/>
          </a:prstGeom>
        </p:spPr>
        <p:txBody>
          <a:bodyPr anchor="ctr">
            <a:noAutofit/>
          </a:bodyPr>
          <a:lstStyle>
            <a:lvl1pPr algn="l">
              <a:defRPr sz="3200">
                <a:solidFill>
                  <a:schemeClr val="bg1"/>
                </a:solidFill>
                <a:latin typeface="Arial Narrow" pitchFamily="34" charset="0"/>
              </a:defRPr>
            </a:lvl1pPr>
          </a:lstStyle>
          <a:p>
            <a:r>
              <a:rPr lang="en-US"/>
              <a:t>Click to edit Master title style</a:t>
            </a:r>
            <a:endParaRPr lang="en-US" dirty="0"/>
          </a:p>
        </p:txBody>
      </p:sp>
      <p:pic>
        <p:nvPicPr>
          <p:cNvPr id="5" name="Picture 4" descr="Denver Regional Council of Governments Civic Academy logo. ">
            <a:extLst>
              <a:ext uri="{FF2B5EF4-FFF2-40B4-BE49-F238E27FC236}">
                <a16:creationId xmlns:a16="http://schemas.microsoft.com/office/drawing/2014/main" id="{0CA0F880-6A8E-0EC5-9719-AFE23FC4D89F}"/>
              </a:ext>
            </a:extLst>
          </p:cNvPr>
          <p:cNvPicPr>
            <a:picLocks noChangeAspect="1"/>
          </p:cNvPicPr>
          <p:nvPr userDrawn="1"/>
        </p:nvPicPr>
        <p:blipFill>
          <a:blip r:embed="rId4"/>
          <a:stretch>
            <a:fillRect/>
          </a:stretch>
        </p:blipFill>
        <p:spPr>
          <a:xfrm>
            <a:off x="9169691" y="6279714"/>
            <a:ext cx="2861646" cy="40451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6"/>
            <a:ext cx="5384800" cy="4525963"/>
          </a:xfrm>
          <a:prstGeom prst="rect">
            <a:avLst/>
          </a:prstGeom>
        </p:spPr>
        <p:txBody>
          <a:bodyPr>
            <a:noAutofit/>
          </a:bodyPr>
          <a:lstStyle>
            <a:lvl1pPr>
              <a:defRPr sz="2400">
                <a:latin typeface="Arial" pitchFamily="34" charset="0"/>
                <a:cs typeface="Arial" pitchFamily="34" charset="0"/>
              </a:defRPr>
            </a:lvl1pPr>
            <a:lvl2pPr>
              <a:buFont typeface="Arial" pitchFamily="34" charset="0"/>
              <a:buChar char="•"/>
              <a:defRPr sz="22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97600" y="1600206"/>
            <a:ext cx="5384800" cy="4525963"/>
          </a:xfrm>
          <a:prstGeom prst="rect">
            <a:avLst/>
          </a:prstGeom>
        </p:spPr>
        <p:txBody>
          <a:bodyPr>
            <a:noAutofit/>
          </a:bodyPr>
          <a:lstStyle>
            <a:lvl1pPr>
              <a:defRPr sz="2400">
                <a:latin typeface="Arial" pitchFamily="34" charset="0"/>
                <a:cs typeface="Arial" pitchFamily="34" charset="0"/>
              </a:defRPr>
            </a:lvl1pPr>
            <a:lvl2pPr>
              <a:buFont typeface="Arial" pitchFamily="34" charset="0"/>
              <a:buChar char="•"/>
              <a:defRPr sz="22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pic>
        <p:nvPicPr>
          <p:cNvPr id="8" name="Graphic 7">
            <a:extLst>
              <a:ext uri="{FF2B5EF4-FFF2-40B4-BE49-F238E27FC236}">
                <a16:creationId xmlns:a16="http://schemas.microsoft.com/office/drawing/2014/main" id="{4954FF64-1998-4995-AE5A-C9D6F5B2A94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2400" y="167344"/>
            <a:ext cx="11887200" cy="960712"/>
          </a:xfrm>
          <a:prstGeom prst="rect">
            <a:avLst/>
          </a:prstGeom>
        </p:spPr>
      </p:pic>
      <p:sp>
        <p:nvSpPr>
          <p:cNvPr id="9" name="Title 1">
            <a:extLst>
              <a:ext uri="{FF2B5EF4-FFF2-40B4-BE49-F238E27FC236}">
                <a16:creationId xmlns:a16="http://schemas.microsoft.com/office/drawing/2014/main" id="{8DEC845F-DF90-4E68-BD2D-7CB4253B9ED5}"/>
              </a:ext>
            </a:extLst>
          </p:cNvPr>
          <p:cNvSpPr>
            <a:spLocks noGrp="1"/>
          </p:cNvSpPr>
          <p:nvPr>
            <p:ph type="title"/>
          </p:nvPr>
        </p:nvSpPr>
        <p:spPr>
          <a:xfrm>
            <a:off x="384048" y="196970"/>
            <a:ext cx="11430000" cy="901460"/>
          </a:xfrm>
          <a:prstGeom prst="rect">
            <a:avLst/>
          </a:prstGeom>
        </p:spPr>
        <p:txBody>
          <a:bodyPr anchor="ctr">
            <a:noAutofit/>
          </a:bodyPr>
          <a:lstStyle>
            <a:lvl1pPr algn="l">
              <a:defRPr sz="3200">
                <a:solidFill>
                  <a:schemeClr val="tx1"/>
                </a:solidFill>
                <a:latin typeface="Arial Narrow" pitchFamily="34" charset="0"/>
              </a:defRPr>
            </a:lvl1pPr>
          </a:lstStyle>
          <a:p>
            <a:r>
              <a:rPr lang="en-US" dirty="0"/>
              <a:t>Click to edit Master title style</a:t>
            </a:r>
          </a:p>
        </p:txBody>
      </p:sp>
      <p:pic>
        <p:nvPicPr>
          <p:cNvPr id="5" name="Picture 4" descr="Denver Regional Council of Governments Civic Academy logo. ">
            <a:extLst>
              <a:ext uri="{FF2B5EF4-FFF2-40B4-BE49-F238E27FC236}">
                <a16:creationId xmlns:a16="http://schemas.microsoft.com/office/drawing/2014/main" id="{5800F920-480E-6DF6-B56C-79DB91185FDF}"/>
              </a:ext>
            </a:extLst>
          </p:cNvPr>
          <p:cNvPicPr>
            <a:picLocks noChangeAspect="1"/>
          </p:cNvPicPr>
          <p:nvPr userDrawn="1"/>
        </p:nvPicPr>
        <p:blipFill>
          <a:blip r:embed="rId4"/>
          <a:stretch>
            <a:fillRect/>
          </a:stretch>
        </p:blipFill>
        <p:spPr>
          <a:xfrm>
            <a:off x="9169691" y="6279714"/>
            <a:ext cx="2861646" cy="404515"/>
          </a:xfrm>
          <a:prstGeom prst="rect">
            <a:avLst/>
          </a:prstGeom>
        </p:spPr>
      </p:pic>
    </p:spTree>
    <p:extLst>
      <p:ext uri="{BB962C8B-B14F-4D97-AF65-F5344CB8AC3E}">
        <p14:creationId xmlns:p14="http://schemas.microsoft.com/office/powerpoint/2010/main" val="4080522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End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1E9C66-3539-4D74-9B9C-7AF6453B8CB9}"/>
              </a:ext>
            </a:extLst>
          </p:cNvPr>
          <p:cNvSpPr/>
          <p:nvPr userDrawn="1"/>
        </p:nvSpPr>
        <p:spPr>
          <a:xfrm>
            <a:off x="0" y="0"/>
            <a:ext cx="12192000" cy="6858000"/>
          </a:xfrm>
          <a:prstGeom prst="rect">
            <a:avLst/>
          </a:prstGeom>
          <a:solidFill>
            <a:srgbClr val="042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A group of casually dressed professionals of various ages, races and backgrounds seated at conference room tables.">
            <a:extLst>
              <a:ext uri="{FF2B5EF4-FFF2-40B4-BE49-F238E27FC236}">
                <a16:creationId xmlns:a16="http://schemas.microsoft.com/office/drawing/2014/main" id="{A4AD8C5D-264A-40E5-88AA-CC8D3EC769AD}"/>
              </a:ext>
            </a:extLst>
          </p:cNvPr>
          <p:cNvSpPr/>
          <p:nvPr userDrawn="1"/>
        </p:nvSpPr>
        <p:spPr>
          <a:xfrm>
            <a:off x="0" y="0"/>
            <a:ext cx="12192000" cy="6858000"/>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06DA925-56D0-4ADE-ACC4-06C1065DC5C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52400" y="4180286"/>
            <a:ext cx="11887200" cy="2383628"/>
          </a:xfrm>
          <a:prstGeom prst="rect">
            <a:avLst/>
          </a:prstGeom>
        </p:spPr>
      </p:pic>
      <p:sp>
        <p:nvSpPr>
          <p:cNvPr id="2" name="Title 1"/>
          <p:cNvSpPr>
            <a:spLocks noGrp="1"/>
          </p:cNvSpPr>
          <p:nvPr>
            <p:ph type="title" hasCustomPrompt="1"/>
          </p:nvPr>
        </p:nvSpPr>
        <p:spPr>
          <a:xfrm>
            <a:off x="609603" y="5114925"/>
            <a:ext cx="10517716" cy="1362075"/>
          </a:xfrm>
          <a:prstGeom prst="rect">
            <a:avLst/>
          </a:prstGeom>
        </p:spPr>
        <p:txBody>
          <a:bodyPr anchor="t"/>
          <a:lstStyle>
            <a:lvl1pPr algn="l">
              <a:defRPr sz="4000" b="1" cap="none">
                <a:solidFill>
                  <a:srgbClr val="04244D"/>
                </a:solidFi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609601" y="3614725"/>
            <a:ext cx="10363200" cy="1500187"/>
          </a:xfrm>
          <a:prstGeom prst="rect">
            <a:avLst/>
          </a:prstGeom>
        </p:spPr>
        <p:txBody>
          <a:bodyPr anchor="b">
            <a:noAutofit/>
          </a:bodyPr>
          <a:lstStyle>
            <a:lvl1pPr marL="0" indent="0">
              <a:buNone/>
              <a:defRPr sz="2000">
                <a:solidFill>
                  <a:srgbClr val="04244D"/>
                </a:solidFill>
                <a:latin typeface="Arial Narrow"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5" descr="Denver Regional Council of Governments Civic Academy logo. ">
            <a:extLst>
              <a:ext uri="{FF2B5EF4-FFF2-40B4-BE49-F238E27FC236}">
                <a16:creationId xmlns:a16="http://schemas.microsoft.com/office/drawing/2014/main" id="{FEE29C34-FAD5-6872-C948-84B449BA0486}"/>
              </a:ext>
            </a:extLst>
          </p:cNvPr>
          <p:cNvPicPr>
            <a:picLocks noChangeAspect="1"/>
          </p:cNvPicPr>
          <p:nvPr userDrawn="1"/>
        </p:nvPicPr>
        <p:blipFill>
          <a:blip r:embed="rId5"/>
          <a:stretch>
            <a:fillRect/>
          </a:stretch>
        </p:blipFill>
        <p:spPr>
          <a:xfrm>
            <a:off x="9152916" y="381000"/>
            <a:ext cx="2855470" cy="403642"/>
          </a:xfrm>
          <a:prstGeom prst="rect">
            <a:avLst/>
          </a:prstGeom>
        </p:spPr>
      </p:pic>
    </p:spTree>
    <p:extLst>
      <p:ext uri="{BB962C8B-B14F-4D97-AF65-F5344CB8AC3E}">
        <p14:creationId xmlns:p14="http://schemas.microsoft.com/office/powerpoint/2010/main" val="1812941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End Slide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1E9C66-3539-4D74-9B9C-7AF6453B8CB9}"/>
              </a:ext>
            </a:extLst>
          </p:cNvPr>
          <p:cNvSpPr/>
          <p:nvPr userDrawn="1"/>
        </p:nvSpPr>
        <p:spPr>
          <a:xfrm>
            <a:off x="0" y="0"/>
            <a:ext cx="12192000" cy="6858000"/>
          </a:xfrm>
          <a:prstGeom prst="rect">
            <a:avLst/>
          </a:prstGeom>
          <a:solidFill>
            <a:srgbClr val="3C4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descr="A panel of young professionals, dressed in business casual attire, sit on tall stools and address a conference room full of fellow professionals.">
            <a:extLst>
              <a:ext uri="{FF2B5EF4-FFF2-40B4-BE49-F238E27FC236}">
                <a16:creationId xmlns:a16="http://schemas.microsoft.com/office/drawing/2014/main" id="{A4AD8C5D-264A-40E5-88AA-CC8D3EC769AD}"/>
              </a:ext>
            </a:extLst>
          </p:cNvPr>
          <p:cNvSpPr/>
          <p:nvPr userDrawn="1"/>
        </p:nvSpPr>
        <p:spPr>
          <a:xfrm>
            <a:off x="0" y="0"/>
            <a:ext cx="12192000" cy="6858000"/>
          </a:xfrm>
          <a:prstGeom prst="rect">
            <a:avLst/>
          </a:prstGeom>
          <a:blipFill dpi="0" rotWithShape="1">
            <a:blip r:embed="rId2" cstate="screen">
              <a:alphaModFix amt="3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706DA925-56D0-4ADE-ACC4-06C1065DC5C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52400" y="4180286"/>
            <a:ext cx="11887200" cy="2383628"/>
          </a:xfrm>
          <a:prstGeom prst="rect">
            <a:avLst/>
          </a:prstGeom>
        </p:spPr>
      </p:pic>
      <p:sp>
        <p:nvSpPr>
          <p:cNvPr id="2" name="Title 1"/>
          <p:cNvSpPr>
            <a:spLocks noGrp="1"/>
          </p:cNvSpPr>
          <p:nvPr>
            <p:ph type="title" hasCustomPrompt="1"/>
          </p:nvPr>
        </p:nvSpPr>
        <p:spPr>
          <a:xfrm>
            <a:off x="609603" y="5114925"/>
            <a:ext cx="10517716" cy="1362075"/>
          </a:xfrm>
          <a:prstGeom prst="rect">
            <a:avLst/>
          </a:prstGeom>
        </p:spPr>
        <p:txBody>
          <a:bodyPr anchor="t"/>
          <a:lstStyle>
            <a:lvl1pPr algn="l">
              <a:defRPr sz="4000" b="1" cap="none">
                <a:solidFill>
                  <a:srgbClr val="04244D"/>
                </a:solidFill>
                <a:latin typeface="Arial Narrow" pitchFamily="34" charset="0"/>
              </a:defRPr>
            </a:lvl1pPr>
          </a:lstStyle>
          <a:p>
            <a:r>
              <a:rPr lang="en-US" dirty="0"/>
              <a:t>Click to edit master title style</a:t>
            </a:r>
          </a:p>
        </p:txBody>
      </p:sp>
      <p:sp>
        <p:nvSpPr>
          <p:cNvPr id="3" name="Text Placeholder 2"/>
          <p:cNvSpPr>
            <a:spLocks noGrp="1"/>
          </p:cNvSpPr>
          <p:nvPr>
            <p:ph type="body" idx="1"/>
          </p:nvPr>
        </p:nvSpPr>
        <p:spPr>
          <a:xfrm>
            <a:off x="609601" y="3614725"/>
            <a:ext cx="10363200" cy="1500187"/>
          </a:xfrm>
          <a:prstGeom prst="rect">
            <a:avLst/>
          </a:prstGeom>
        </p:spPr>
        <p:txBody>
          <a:bodyPr anchor="b">
            <a:noAutofit/>
          </a:bodyPr>
          <a:lstStyle>
            <a:lvl1pPr marL="0" indent="0">
              <a:buNone/>
              <a:defRPr sz="2000">
                <a:solidFill>
                  <a:srgbClr val="04244D"/>
                </a:solidFill>
                <a:latin typeface="Arial Narrow"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6" name="Picture 5" descr="Denver Regional Council of Governments Civic Academy logo. ">
            <a:extLst>
              <a:ext uri="{FF2B5EF4-FFF2-40B4-BE49-F238E27FC236}">
                <a16:creationId xmlns:a16="http://schemas.microsoft.com/office/drawing/2014/main" id="{64061BB4-B00C-122D-C479-A628A79F66E3}"/>
              </a:ext>
            </a:extLst>
          </p:cNvPr>
          <p:cNvPicPr>
            <a:picLocks noChangeAspect="1"/>
          </p:cNvPicPr>
          <p:nvPr userDrawn="1"/>
        </p:nvPicPr>
        <p:blipFill>
          <a:blip r:embed="rId5"/>
          <a:stretch>
            <a:fillRect/>
          </a:stretch>
        </p:blipFill>
        <p:spPr>
          <a:xfrm>
            <a:off x="9152916" y="381000"/>
            <a:ext cx="2855470" cy="403642"/>
          </a:xfrm>
          <a:prstGeom prst="rect">
            <a:avLst/>
          </a:prstGeom>
        </p:spPr>
      </p:pic>
    </p:spTree>
    <p:extLst>
      <p:ext uri="{BB962C8B-B14F-4D97-AF65-F5344CB8AC3E}">
        <p14:creationId xmlns:p14="http://schemas.microsoft.com/office/powerpoint/2010/main" val="1899664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Text Placeholder 16"/>
          <p:cNvSpPr>
            <a:spLocks noGrp="1"/>
          </p:cNvSpPr>
          <p:nvPr>
            <p:ph type="body" idx="1"/>
          </p:nvPr>
        </p:nvSpPr>
        <p:spPr>
          <a:xfrm>
            <a:off x="2133600" y="1600206"/>
            <a:ext cx="91440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27" name="Title 1"/>
          <p:cNvSpPr txBox="1">
            <a:spLocks/>
          </p:cNvSpPr>
          <p:nvPr userDrawn="1"/>
        </p:nvSpPr>
        <p:spPr>
          <a:xfrm>
            <a:off x="2032000" y="274638"/>
            <a:ext cx="9550400" cy="944562"/>
          </a:xfrm>
          <a:prstGeom prst="rect">
            <a:avLst/>
          </a:prstGeom>
        </p:spPr>
        <p:txBody>
          <a:bodyPr>
            <a:normAutofit/>
          </a:bodyPr>
          <a:lstStyle>
            <a:lvl1pPr algn="l">
              <a:defRPr sz="3200">
                <a:solidFill>
                  <a:schemeClr val="bg1"/>
                </a:solidFill>
                <a:latin typeface="Oswald Regular"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Oswald Regular" pitchFamily="2" charset="0"/>
                <a:ea typeface="+mj-ea"/>
                <a:cs typeface="+mj-cs"/>
              </a:rPr>
              <a:t>Click to edit Master title style</a:t>
            </a:r>
          </a:p>
        </p:txBody>
      </p:sp>
      <p:sp>
        <p:nvSpPr>
          <p:cNvPr id="4" name="Title 1"/>
          <p:cNvSpPr txBox="1">
            <a:spLocks/>
          </p:cNvSpPr>
          <p:nvPr userDrawn="1"/>
        </p:nvSpPr>
        <p:spPr>
          <a:xfrm>
            <a:off x="2133600" y="427038"/>
            <a:ext cx="9550400" cy="944562"/>
          </a:xfrm>
          <a:prstGeom prst="rect">
            <a:avLst/>
          </a:prstGeom>
        </p:spPr>
        <p:txBody>
          <a:bodyPr>
            <a:normAutofit/>
          </a:bodyPr>
          <a:lstStyle>
            <a:lvl1pPr algn="l">
              <a:defRPr sz="3200">
                <a:solidFill>
                  <a:schemeClr val="bg1"/>
                </a:solidFill>
                <a:latin typeface="Oswald Regular"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Arial Narrow" pitchFamily="34" charset="0"/>
                <a:ea typeface="+mj-ea"/>
                <a:cs typeface="+mj-cs"/>
              </a:rPr>
              <a:t>Click to edit Master title style</a:t>
            </a:r>
          </a:p>
        </p:txBody>
      </p:sp>
    </p:spTree>
  </p:cSld>
  <p:clrMap bg1="lt1" tx1="dk1" bg2="lt2" tx2="dk2" accent1="accent1" accent2="accent2" accent3="accent3" accent4="accent4" accent5="accent5" accent6="accent6" hlink="hlink" folHlink="folHlink"/>
  <p:sldLayoutIdLst>
    <p:sldLayoutId id="2147483714" r:id="rId1"/>
    <p:sldLayoutId id="2147483650" r:id="rId2"/>
    <p:sldLayoutId id="2147483662" r:id="rId3"/>
    <p:sldLayoutId id="2147483711" r:id="rId4"/>
    <p:sldLayoutId id="2147483712" r:id="rId5"/>
    <p:sldLayoutId id="2147483652" r:id="rId6"/>
    <p:sldLayoutId id="2147483671" r:id="rId7"/>
    <p:sldLayoutId id="2147483673" r:id="rId8"/>
    <p:sldLayoutId id="2147483674" r:id="rId9"/>
    <p:sldLayoutId id="2147483675" r:id="rId10"/>
    <p:sldLayoutId id="2147483678" r:id="rId11"/>
    <p:sldLayoutId id="2147483680" r:id="rId12"/>
    <p:sldLayoutId id="2147483682" r:id="rId13"/>
    <p:sldLayoutId id="2147483684" r:id="rId14"/>
    <p:sldLayoutId id="2147483686" r:id="rId15"/>
    <p:sldLayoutId id="2147483688" r:id="rId16"/>
    <p:sldLayoutId id="2147483690" r:id="rId17"/>
    <p:sldLayoutId id="2147483692" r:id="rId18"/>
    <p:sldLayoutId id="2147483694" r:id="rId19"/>
    <p:sldLayoutId id="2147483698" r:id="rId20"/>
    <p:sldLayoutId id="2147483700" r:id="rId21"/>
    <p:sldLayoutId id="2147483702" r:id="rId22"/>
    <p:sldLayoutId id="2147483708" r:id="rId23"/>
    <p:sldLayoutId id="2147483710" r:id="rId2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lnSpc>
          <a:spcPct val="150000"/>
        </a:lnSpc>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lnSpc>
          <a:spcPct val="150000"/>
        </a:lnSpc>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150000"/>
        </a:lnSpc>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drcog.org/acces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6FF7F45-5211-5581-72E3-ABA13DC6F83C}"/>
              </a:ext>
            </a:extLst>
          </p:cNvPr>
          <p:cNvSpPr txBox="1">
            <a:spLocks/>
          </p:cNvSpPr>
          <p:nvPr/>
        </p:nvSpPr>
        <p:spPr>
          <a:xfrm>
            <a:off x="5384021" y="962054"/>
            <a:ext cx="4495800" cy="1470025"/>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spcBef>
                <a:spcPct val="0"/>
              </a:spcBef>
              <a:buNone/>
              <a:defRPr sz="4400" kern="1200">
                <a:solidFill>
                  <a:schemeClr val="tx1"/>
                </a:solidFill>
                <a:latin typeface="Arial Narrow" pitchFamily="34" charset="0"/>
                <a:ea typeface="+mj-ea"/>
                <a:cs typeface="+mj-cs"/>
              </a:defRPr>
            </a:lvl1pPr>
          </a:lstStyle>
          <a:p>
            <a:r>
              <a:rPr lang="en-US" sz="4800" dirty="0"/>
              <a:t>Your topic</a:t>
            </a:r>
            <a:br>
              <a:rPr lang="en-US" sz="4800" dirty="0"/>
            </a:br>
            <a:r>
              <a:rPr lang="en-US" sz="4800" dirty="0"/>
              <a:t>(Arial Narrow 48pt) </a:t>
            </a:r>
          </a:p>
        </p:txBody>
      </p:sp>
      <p:sp>
        <p:nvSpPr>
          <p:cNvPr id="13" name="Subtitle 2">
            <a:extLst>
              <a:ext uri="{FF2B5EF4-FFF2-40B4-BE49-F238E27FC236}">
                <a16:creationId xmlns:a16="http://schemas.microsoft.com/office/drawing/2014/main" id="{4A47E21B-43DB-67F1-0386-30798FF2F4D7}"/>
              </a:ext>
            </a:extLst>
          </p:cNvPr>
          <p:cNvSpPr txBox="1">
            <a:spLocks/>
          </p:cNvSpPr>
          <p:nvPr/>
        </p:nvSpPr>
        <p:spPr>
          <a:xfrm>
            <a:off x="5412095" y="3962400"/>
            <a:ext cx="4495800" cy="1114454"/>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2800" kern="1200">
                <a:solidFill>
                  <a:schemeClr val="bg1"/>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2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3200" dirty="0"/>
              <a:t>Subhead</a:t>
            </a:r>
            <a:br>
              <a:rPr lang="en-US" sz="3200" dirty="0"/>
            </a:br>
            <a:r>
              <a:rPr lang="en-US" sz="3200" dirty="0"/>
              <a:t>(Arial 32 pt)</a:t>
            </a:r>
          </a:p>
        </p:txBody>
      </p:sp>
      <p:cxnSp>
        <p:nvCxnSpPr>
          <p:cNvPr id="15" name="Straight Connector 14">
            <a:extLst>
              <a:ext uri="{FF2B5EF4-FFF2-40B4-BE49-F238E27FC236}">
                <a16:creationId xmlns:a16="http://schemas.microsoft.com/office/drawing/2014/main" id="{09D5D1B2-E88B-1764-7831-2191578EAACF}"/>
              </a:ext>
              <a:ext uri="{C183D7F6-B498-43B3-948B-1728B52AA6E4}">
                <adec:decorative xmlns:adec="http://schemas.microsoft.com/office/drawing/2017/decorative" val="1"/>
              </a:ext>
            </a:extLst>
          </p:cNvPr>
          <p:cNvCxnSpPr/>
          <p:nvPr/>
        </p:nvCxnSpPr>
        <p:spPr>
          <a:xfrm>
            <a:off x="10082463" y="4559600"/>
            <a:ext cx="1447800" cy="0"/>
          </a:xfrm>
          <a:prstGeom prst="line">
            <a:avLst/>
          </a:prstGeom>
          <a:ln w="12700">
            <a:solidFill>
              <a:schemeClr val="bg1"/>
            </a:solidFill>
          </a:ln>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F3B6532-5B58-2BE5-CB8F-910F7F1B8A49}"/>
              </a:ext>
            </a:extLst>
          </p:cNvPr>
          <p:cNvSpPr txBox="1"/>
          <p:nvPr/>
        </p:nvSpPr>
        <p:spPr>
          <a:xfrm>
            <a:off x="10006263" y="3810000"/>
            <a:ext cx="1905000" cy="369332"/>
          </a:xfrm>
          <a:prstGeom prst="rect">
            <a:avLst/>
          </a:prstGeom>
          <a:noFill/>
          <a:effectLst/>
        </p:spPr>
        <p:txBody>
          <a:bodyPr wrap="square" rtlCol="0">
            <a:spAutoFit/>
          </a:bodyPr>
          <a:lstStyle/>
          <a:p>
            <a:r>
              <a:rPr lang="en-US" i="1" dirty="0">
                <a:solidFill>
                  <a:schemeClr val="bg1"/>
                </a:solidFill>
                <a:effectLst>
                  <a:outerShdw blurRad="50800" dist="38100" dir="2700000" algn="tl" rotWithShape="0">
                    <a:srgbClr val="273A00">
                      <a:alpha val="40000"/>
                    </a:srgbClr>
                  </a:outerShdw>
                </a:effectLst>
                <a:latin typeface="Arial" pitchFamily="34" charset="0"/>
                <a:cs typeface="Arial" pitchFamily="34" charset="0"/>
              </a:rPr>
              <a:t>Presented by:</a:t>
            </a:r>
          </a:p>
        </p:txBody>
      </p:sp>
      <p:sp>
        <p:nvSpPr>
          <p:cNvPr id="17" name="TextBox 16">
            <a:extLst>
              <a:ext uri="{FF2B5EF4-FFF2-40B4-BE49-F238E27FC236}">
                <a16:creationId xmlns:a16="http://schemas.microsoft.com/office/drawing/2014/main" id="{20072888-9FE9-5730-8D5A-9325D3E63CB5}"/>
              </a:ext>
            </a:extLst>
          </p:cNvPr>
          <p:cNvSpPr txBox="1"/>
          <p:nvPr/>
        </p:nvSpPr>
        <p:spPr>
          <a:xfrm>
            <a:off x="9982200" y="4223278"/>
            <a:ext cx="1752600" cy="369332"/>
          </a:xfrm>
          <a:prstGeom prst="rect">
            <a:avLst/>
          </a:prstGeom>
          <a:noFill/>
          <a:effectLst/>
        </p:spPr>
        <p:txBody>
          <a:bodyPr wrap="square" rtlCol="0">
            <a:spAutoFit/>
          </a:bodyPr>
          <a:lstStyle/>
          <a:p>
            <a:r>
              <a:rPr lang="en-US" b="1" dirty="0">
                <a:solidFill>
                  <a:schemeClr val="bg1"/>
                </a:solidFill>
                <a:effectLst>
                  <a:outerShdw blurRad="50800" dist="38100" dir="2700000" algn="tl" rotWithShape="0">
                    <a:srgbClr val="273A00">
                      <a:alpha val="40000"/>
                    </a:srgbClr>
                  </a:outerShdw>
                </a:effectLst>
                <a:latin typeface="Arial" pitchFamily="34" charset="0"/>
                <a:cs typeface="Arial" pitchFamily="34" charset="0"/>
              </a:rPr>
              <a:t>Your Name</a:t>
            </a:r>
          </a:p>
        </p:txBody>
      </p:sp>
      <p:sp>
        <p:nvSpPr>
          <p:cNvPr id="18" name="TextBox 17">
            <a:extLst>
              <a:ext uri="{FF2B5EF4-FFF2-40B4-BE49-F238E27FC236}">
                <a16:creationId xmlns:a16="http://schemas.microsoft.com/office/drawing/2014/main" id="{47C3748E-7AA0-EE5C-554E-91F25D24DD72}"/>
              </a:ext>
            </a:extLst>
          </p:cNvPr>
          <p:cNvSpPr txBox="1"/>
          <p:nvPr/>
        </p:nvSpPr>
        <p:spPr>
          <a:xfrm>
            <a:off x="10006263" y="4736068"/>
            <a:ext cx="1981200" cy="369332"/>
          </a:xfrm>
          <a:prstGeom prst="rect">
            <a:avLst/>
          </a:prstGeom>
          <a:noFill/>
          <a:effectLst/>
        </p:spPr>
        <p:txBody>
          <a:bodyPr wrap="square" rtlCol="0">
            <a:spAutoFit/>
          </a:bodyPr>
          <a:lstStyle/>
          <a:p>
            <a:r>
              <a:rPr lang="en-US" dirty="0">
                <a:solidFill>
                  <a:schemeClr val="bg1"/>
                </a:solidFill>
                <a:effectLst>
                  <a:outerShdw blurRad="50800" dist="38100" dir="2700000" algn="tl" rotWithShape="0">
                    <a:srgbClr val="273A00">
                      <a:alpha val="40000"/>
                    </a:srgbClr>
                  </a:outerShdw>
                </a:effectLst>
                <a:latin typeface="Arial" pitchFamily="34" charset="0"/>
                <a:cs typeface="Arial" pitchFamily="34" charset="0"/>
              </a:rPr>
              <a:t>Month Day, Year</a:t>
            </a:r>
          </a:p>
        </p:txBody>
      </p:sp>
      <p:sp>
        <p:nvSpPr>
          <p:cNvPr id="19" name="TextBox 18">
            <a:extLst>
              <a:ext uri="{FF2B5EF4-FFF2-40B4-BE49-F238E27FC236}">
                <a16:creationId xmlns:a16="http://schemas.microsoft.com/office/drawing/2014/main" id="{CC71BD45-AE7C-8AE8-A4CB-226459B7E7C4}"/>
              </a:ext>
            </a:extLst>
          </p:cNvPr>
          <p:cNvSpPr txBox="1"/>
          <p:nvPr/>
        </p:nvSpPr>
        <p:spPr>
          <a:xfrm>
            <a:off x="5412095" y="5369254"/>
            <a:ext cx="6805863" cy="1287532"/>
          </a:xfrm>
          <a:prstGeom prst="rect">
            <a:avLst/>
          </a:prstGeom>
          <a:noFill/>
        </p:spPr>
        <p:txBody>
          <a:bodyPr wrap="square" rtlCol="0">
            <a:spAutoFit/>
          </a:bodyPr>
          <a:lstStyle/>
          <a:p>
            <a:pPr>
              <a:lnSpc>
                <a:spcPct val="150000"/>
              </a:lnSpc>
            </a:pPr>
            <a:r>
              <a:rPr lang="en-US" dirty="0">
                <a:solidFill>
                  <a:schemeClr val="bg1"/>
                </a:solidFill>
                <a:latin typeface="Arial" panose="020B0604020202020204" pitchFamily="34" charset="0"/>
                <a:cs typeface="Arial" panose="020B0604020202020204" pitchFamily="34" charset="0"/>
              </a:rPr>
              <a:t>If you need digital accessibility assistance, submit a request at </a:t>
            </a:r>
            <a:r>
              <a:rPr lang="en-US"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drcog.org/access</a:t>
            </a:r>
            <a:r>
              <a:rPr lang="en-US" dirty="0">
                <a:solidFill>
                  <a:schemeClr val="bg1"/>
                </a:solidFill>
                <a:latin typeface="Arial" panose="020B0604020202020204" pitchFamily="34" charset="0"/>
                <a:cs typeface="Arial" panose="020B0604020202020204" pitchFamily="34" charset="0"/>
              </a:rPr>
              <a:t> or call 303-455-1000. Please expect a response within 72 hours (three business </a:t>
            </a:r>
            <a:r>
              <a:rPr lang="en-US">
                <a:solidFill>
                  <a:schemeClr val="bg1"/>
                </a:solidFill>
                <a:latin typeface="Arial" panose="020B0604020202020204" pitchFamily="34" charset="0"/>
                <a:cs typeface="Arial" panose="020B0604020202020204" pitchFamily="34" charset="0"/>
              </a:rPr>
              <a:t>days).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8430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CA861-A79C-B0EA-11ED-B42D45A2731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9F0B62E-B113-71E6-2CDC-788FD5B2BD2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57042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973CF-E047-796C-ED19-4E0D34A0AB2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91457E-747B-F4B4-4138-A6EEECDDD22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48420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5061-338D-FFF4-C0DE-C7070C72C37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744ABAF-2FE5-96A8-BB1D-1FAB8126774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05500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826DA-5480-4ADC-5958-EE254450046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B2118D5-C055-8642-BF72-955C3884CBD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04553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DB795-2D72-7F27-7392-1BBD662DB56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0EB804E-83FA-E958-8B0D-F2C4ADE8F0C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77789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16710-F4FC-B33D-1529-A25A2A61549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38BB2FB-04EA-A68A-7857-5CC9E5AEDBD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05922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F85D-5F8A-DE00-2469-5CC138216B6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B0536A0-0E64-6E30-C5A6-E4B6A89E82B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80179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E845-059A-608B-CF78-06E80F07478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62EB664-88B3-3DD0-88A1-0BBC58A32DD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90070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2E9E3-91C3-F102-02D9-477E3970694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1520329-A50C-5426-32BE-8BCA742BA9B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18152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978A188-14C1-4D1E-824A-3EE316EAD772}"/>
              </a:ext>
            </a:extLst>
          </p:cNvPr>
          <p:cNvSpPr>
            <a:spLocks noGrp="1"/>
          </p:cNvSpPr>
          <p:nvPr>
            <p:ph type="title"/>
          </p:nvPr>
        </p:nvSpPr>
        <p:spPr/>
        <p:txBody>
          <a:bodyPr/>
          <a:lstStyle/>
          <a:p>
            <a:r>
              <a:rPr lang="en-US" dirty="0"/>
              <a:t>Header (Arial Narrow 32pt)</a:t>
            </a:r>
          </a:p>
        </p:txBody>
      </p:sp>
      <p:sp>
        <p:nvSpPr>
          <p:cNvPr id="5" name="Content Placeholder 4"/>
          <p:cNvSpPr>
            <a:spLocks noGrp="1"/>
          </p:cNvSpPr>
          <p:nvPr>
            <p:ph idx="1"/>
          </p:nvPr>
        </p:nvSpPr>
        <p:spPr/>
        <p:txBody>
          <a:bodyPr>
            <a:normAutofit/>
          </a:bodyPr>
          <a:lstStyle/>
          <a:p>
            <a:pPr>
              <a:lnSpc>
                <a:spcPct val="150000"/>
              </a:lnSpc>
              <a:buNone/>
            </a:pPr>
            <a:r>
              <a:rPr lang="en-US" dirty="0"/>
              <a:t>Basic first sentence (Arial 24pt)</a:t>
            </a:r>
          </a:p>
          <a:p>
            <a:pPr>
              <a:lnSpc>
                <a:spcPct val="150000"/>
              </a:lnSpc>
            </a:pPr>
            <a:r>
              <a:rPr lang="en-US" sz="2200" dirty="0"/>
              <a:t>Bullet one (Arial 22pt)</a:t>
            </a:r>
          </a:p>
          <a:p>
            <a:pPr lvl="1">
              <a:lnSpc>
                <a:spcPct val="150000"/>
              </a:lnSpc>
            </a:pPr>
            <a:r>
              <a:rPr lang="en-US" sz="2000" dirty="0"/>
              <a:t>Sub bullet two (Arial 20pt)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F45D0-8EE4-046E-A50D-E153D1FEAF57}"/>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206BFC00-7850-23EC-9564-125C8169577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2859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27F223-6769-84BC-8516-245B886AE467}"/>
              </a:ext>
            </a:extLst>
          </p:cNvPr>
          <p:cNvSpPr>
            <a:spLocks noGrp="1"/>
          </p:cNvSpPr>
          <p:nvPr>
            <p:ph type="title"/>
          </p:nvPr>
        </p:nvSpPr>
        <p:spPr/>
        <p:txBody>
          <a:bodyPr/>
          <a:lstStyle/>
          <a:p>
            <a:endParaRPr lang="en-US" dirty="0"/>
          </a:p>
        </p:txBody>
      </p:sp>
      <p:sp>
        <p:nvSpPr>
          <p:cNvPr id="2" name="Content Placeholder 1">
            <a:extLst>
              <a:ext uri="{FF2B5EF4-FFF2-40B4-BE49-F238E27FC236}">
                <a16:creationId xmlns:a16="http://schemas.microsoft.com/office/drawing/2014/main" id="{0462F0BA-2F0E-CD90-6C72-4A49E3C477D0}"/>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930352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65AD57-35C5-06CA-EE6C-FBD9D2491095}"/>
              </a:ext>
            </a:extLst>
          </p:cNvPr>
          <p:cNvSpPr>
            <a:spLocks noGrp="1"/>
          </p:cNvSpPr>
          <p:nvPr>
            <p:ph type="title"/>
          </p:nvPr>
        </p:nvSpPr>
        <p:spPr/>
        <p:txBody>
          <a:bodyPr/>
          <a:lstStyle/>
          <a:p>
            <a:endParaRPr lang="en-US"/>
          </a:p>
        </p:txBody>
      </p:sp>
      <p:sp>
        <p:nvSpPr>
          <p:cNvPr id="2" name="Content Placeholder 1">
            <a:extLst>
              <a:ext uri="{FF2B5EF4-FFF2-40B4-BE49-F238E27FC236}">
                <a16:creationId xmlns:a16="http://schemas.microsoft.com/office/drawing/2014/main" id="{3DF14EE1-0DAF-8BBC-26C5-1C7EF451DA2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03047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047BCA-F89C-674B-4A39-491001FA8F75}"/>
              </a:ext>
            </a:extLst>
          </p:cNvPr>
          <p:cNvSpPr>
            <a:spLocks noGrp="1"/>
          </p:cNvSpPr>
          <p:nvPr>
            <p:ph type="title"/>
          </p:nvPr>
        </p:nvSpPr>
        <p:spPr/>
        <p:txBody>
          <a:bodyPr/>
          <a:lstStyle/>
          <a:p>
            <a:endParaRPr lang="en-US"/>
          </a:p>
        </p:txBody>
      </p:sp>
      <p:sp>
        <p:nvSpPr>
          <p:cNvPr id="2" name="Content Placeholder 1">
            <a:extLst>
              <a:ext uri="{FF2B5EF4-FFF2-40B4-BE49-F238E27FC236}">
                <a16:creationId xmlns:a16="http://schemas.microsoft.com/office/drawing/2014/main" id="{EF9D765C-E97C-025D-D159-B8D81150614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78346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FBB852-D8C7-F3B2-D4A5-00199FB73C1B}"/>
              </a:ext>
            </a:extLst>
          </p:cNvPr>
          <p:cNvSpPr>
            <a:spLocks noGrp="1"/>
          </p:cNvSpPr>
          <p:nvPr>
            <p:ph type="title"/>
          </p:nvPr>
        </p:nvSpPr>
        <p:spPr/>
        <p:txBody>
          <a:bodyPr/>
          <a:lstStyle/>
          <a:p>
            <a:endParaRPr lang="en-US"/>
          </a:p>
        </p:txBody>
      </p:sp>
      <p:sp>
        <p:nvSpPr>
          <p:cNvPr id="2" name="Content Placeholder 1">
            <a:extLst>
              <a:ext uri="{FF2B5EF4-FFF2-40B4-BE49-F238E27FC236}">
                <a16:creationId xmlns:a16="http://schemas.microsoft.com/office/drawing/2014/main" id="{1571635D-6766-2AEE-15E8-C567D12E7A79}"/>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9CB9C072-B1C3-3FF6-8DAB-246E4802A730}"/>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898364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D04FC5-D288-0781-DD08-7B874863ED1D}"/>
              </a:ext>
            </a:extLst>
          </p:cNvPr>
          <p:cNvSpPr>
            <a:spLocks noGrp="1"/>
          </p:cNvSpPr>
          <p:nvPr>
            <p:ph type="title"/>
          </p:nvPr>
        </p:nvSpPr>
        <p:spPr/>
        <p:txBody>
          <a:bodyPr/>
          <a:lstStyle/>
          <a:p>
            <a:endParaRPr lang="en-US"/>
          </a:p>
        </p:txBody>
      </p:sp>
      <p:sp>
        <p:nvSpPr>
          <p:cNvPr id="2" name="Content Placeholder 1">
            <a:extLst>
              <a:ext uri="{FF2B5EF4-FFF2-40B4-BE49-F238E27FC236}">
                <a16:creationId xmlns:a16="http://schemas.microsoft.com/office/drawing/2014/main" id="{32633312-02C4-6EA9-A7EE-FFB15038FB77}"/>
              </a:ext>
            </a:extLst>
          </p:cNvPr>
          <p:cNvSpPr>
            <a:spLocks noGrp="1"/>
          </p:cNvSpPr>
          <p:nvPr>
            <p:ph sz="half" idx="1"/>
          </p:nvPr>
        </p:nvSpPr>
        <p:spPr/>
        <p:txBody>
          <a:bodyPr/>
          <a:lstStyle/>
          <a:p>
            <a:endParaRPr lang="en-US" dirty="0"/>
          </a:p>
        </p:txBody>
      </p:sp>
      <p:sp>
        <p:nvSpPr>
          <p:cNvPr id="3" name="Content Placeholder 2">
            <a:extLst>
              <a:ext uri="{FF2B5EF4-FFF2-40B4-BE49-F238E27FC236}">
                <a16:creationId xmlns:a16="http://schemas.microsoft.com/office/drawing/2014/main" id="{9227D80F-8B38-24B8-6C72-B051197047BB}"/>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3686595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4D706-A894-C45B-E9EA-95ACFAB667E0}"/>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1213572A-3D4F-015D-183F-62A81121CFF6}"/>
              </a:ext>
            </a:extLst>
          </p:cNvPr>
          <p:cNvSpPr>
            <a:spLocks noGrp="1"/>
          </p:cNvSpPr>
          <p:nvPr>
            <p:ph type="body" idx="1"/>
          </p:nvPr>
        </p:nvSpPr>
        <p:spPr/>
        <p:txBody>
          <a:bodyPr>
            <a:noAutofit/>
          </a:bodyPr>
          <a:lstStyle/>
          <a:p>
            <a:endParaRPr lang="en-US" dirty="0"/>
          </a:p>
        </p:txBody>
      </p:sp>
    </p:spTree>
    <p:extLst>
      <p:ext uri="{BB962C8B-B14F-4D97-AF65-F5344CB8AC3E}">
        <p14:creationId xmlns:p14="http://schemas.microsoft.com/office/powerpoint/2010/main" val="197992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F801E-FFF4-A445-82DF-EEB986F904D3}"/>
              </a:ext>
            </a:extLst>
          </p:cNvPr>
          <p:cNvSpPr>
            <a:spLocks noGrp="1"/>
          </p:cNvSpPr>
          <p:nvPr>
            <p:ph type="title"/>
          </p:nvPr>
        </p:nvSpPr>
        <p:spPr>
          <a:xfrm>
            <a:off x="609603" y="5114925"/>
            <a:ext cx="10517716" cy="1362075"/>
          </a:xfrm>
          <a:prstGeom prst="rect">
            <a:avLst/>
          </a:prstGeom>
        </p:spPr>
        <p:txBody>
          <a:bodyPr/>
          <a:lstStyle/>
          <a:p>
            <a:endParaRPr lang="en-US" dirty="0"/>
          </a:p>
        </p:txBody>
      </p:sp>
      <p:sp>
        <p:nvSpPr>
          <p:cNvPr id="3" name="Text Placeholder 2">
            <a:extLst>
              <a:ext uri="{FF2B5EF4-FFF2-40B4-BE49-F238E27FC236}">
                <a16:creationId xmlns:a16="http://schemas.microsoft.com/office/drawing/2014/main" id="{1C04D78D-466E-FAF3-0790-CF25C75B5E4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71755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3D35E-B9F3-B258-3098-A1ED45F98C8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C785E9B-B955-963C-8570-154B75B6D79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664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B1A45-CC05-790D-24BA-F533657E2D7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4F96DE2-3153-07B7-023F-DE83DC74ED9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48555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0BBE-5F5F-D6DE-B74F-25008B588860}"/>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8F26EF46-D7A8-6F99-AD0F-BE98F8C631C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90854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7EED4-E545-4F7E-1811-25B2FDB8A51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4658957-9592-9638-E314-C2DA0FBAC1C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8209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5DD7-3759-E4E7-D571-C3832D34BEB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3080499-2CF9-3797-648E-48345915BCC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24004915"/>
      </p:ext>
    </p:extLst>
  </p:cSld>
  <p:clrMapOvr>
    <a:masterClrMapping/>
  </p:clrMapOvr>
</p:sld>
</file>

<file path=ppt/theme/theme1.xml><?xml version="1.0" encoding="utf-8"?>
<a:theme xmlns:a="http://schemas.openxmlformats.org/drawingml/2006/main" name="Office Theme">
  <a:themeElements>
    <a:clrScheme name="Citizens' Academy Palette">
      <a:dk1>
        <a:sysClr val="windowText" lastClr="000000"/>
      </a:dk1>
      <a:lt1>
        <a:sysClr val="window" lastClr="FFFFFF"/>
      </a:lt1>
      <a:dk2>
        <a:srgbClr val="000000"/>
      </a:dk2>
      <a:lt2>
        <a:srgbClr val="F2F2F2"/>
      </a:lt2>
      <a:accent1>
        <a:srgbClr val="009FDB"/>
      </a:accent1>
      <a:accent2>
        <a:srgbClr val="04244D"/>
      </a:accent2>
      <a:accent3>
        <a:srgbClr val="B3BA35"/>
      </a:accent3>
      <a:accent4>
        <a:srgbClr val="669900"/>
      </a:accent4>
      <a:accent5>
        <a:srgbClr val="F47A00"/>
      </a:accent5>
      <a:accent6>
        <a:srgbClr val="CC33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PP-ACTIONPLAN-18-10-03-V2" id="{90895001-09EE-4972-8A2E-EEBCC58CE42B}" vid="{791FC3C2-1B90-4900-9E3B-2EC6911AEA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D3EC9DE-5A35-458A-AE40-7696DFA0608E}">
  <we:reference id="wa200000729" version="3.19.222.0" store="en-US" storeType="OMEX"/>
  <we:alternateReferences>
    <we:reference id="WA200000729" version="3.19.222.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CA-PP-ACTIONPLAN-18-10-03-V2</Template>
  <TotalTime>410</TotalTime>
  <Words>82</Words>
  <Application>Microsoft Office PowerPoint</Application>
  <PresentationFormat>Widescreen</PresentationFormat>
  <Paragraphs>10</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Oswald Regular</vt:lpstr>
      <vt:lpstr>Arial Narrow</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Header (Arial Narrow 32pt)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TOPIC (Arial Narrow 48pt)</dc:title>
  <dc:creator>JR Goodwin</dc:creator>
  <cp:lastModifiedBy>Clare Alexander</cp:lastModifiedBy>
  <cp:revision>32</cp:revision>
  <dcterms:created xsi:type="dcterms:W3CDTF">2022-09-08T22:39:03Z</dcterms:created>
  <dcterms:modified xsi:type="dcterms:W3CDTF">2025-09-17T20:26:26Z</dcterms:modified>
</cp:coreProperties>
</file>